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56" r:id="rId3"/>
    <p:sldId id="357" r:id="rId4"/>
    <p:sldId id="358" r:id="rId5"/>
    <p:sldId id="359" r:id="rId6"/>
    <p:sldId id="384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85" r:id="rId23"/>
    <p:sldId id="376" r:id="rId24"/>
    <p:sldId id="377" r:id="rId25"/>
    <p:sldId id="378" r:id="rId26"/>
    <p:sldId id="379" r:id="rId27"/>
    <p:sldId id="380" r:id="rId28"/>
    <p:sldId id="381" r:id="rId29"/>
    <p:sldId id="382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1546860"/>
            <a:ext cx="9334500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545" y="3114675"/>
            <a:ext cx="5248275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925" y="4415790"/>
            <a:ext cx="57721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26515"/>
            <a:ext cx="11506200" cy="5286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05465" y="277368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04380" y="5164455"/>
            <a:ext cx="1474470" cy="1283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2195195"/>
            <a:ext cx="8877300" cy="2466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380095" y="3680460"/>
            <a:ext cx="12674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1475" y="1313180"/>
            <a:ext cx="7724775" cy="5210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81835" y="3983355"/>
            <a:ext cx="6720840" cy="1113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1180" y="5409565"/>
            <a:ext cx="6720840" cy="1113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1060" y="1474470"/>
            <a:ext cx="7591425" cy="4248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048510" y="3103880"/>
            <a:ext cx="7673340" cy="1330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68805" y="4833620"/>
            <a:ext cx="7673340" cy="1330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38910"/>
            <a:ext cx="11468100" cy="4267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86415" y="302895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09700"/>
            <a:ext cx="1156335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03655"/>
            <a:ext cx="1064895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0145" y="6056630"/>
            <a:ext cx="1714500" cy="561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459720" y="596836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2542540"/>
            <a:ext cx="8658225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92250"/>
            <a:ext cx="11506200" cy="4600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209165" y="4635500"/>
            <a:ext cx="690880" cy="1292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339215"/>
            <a:ext cx="11201400" cy="5295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12520" y="3747135"/>
            <a:ext cx="10533380" cy="1254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8510" y="5380355"/>
            <a:ext cx="10533380" cy="1254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10945"/>
            <a:ext cx="11496675" cy="5619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35285" y="412496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1241425"/>
            <a:ext cx="9220200" cy="5524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78560" y="2764155"/>
            <a:ext cx="9961880" cy="1254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15060" y="4068445"/>
            <a:ext cx="9961880" cy="1254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395" y="5511165"/>
            <a:ext cx="9961880" cy="1254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01115"/>
            <a:ext cx="11420475" cy="5133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6005" y="4266565"/>
            <a:ext cx="9933305" cy="149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1865" y="5580380"/>
            <a:ext cx="9933305" cy="1037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1165" y="1408430"/>
            <a:ext cx="38862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165" y="2151380"/>
            <a:ext cx="6943725" cy="3429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604010" y="1252220"/>
            <a:ext cx="8308340" cy="899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7315" y="2151380"/>
            <a:ext cx="8308340" cy="899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2700" y="2979420"/>
            <a:ext cx="8308340" cy="899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7135" y="3962400"/>
            <a:ext cx="8308340" cy="899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8540" y="4945380"/>
            <a:ext cx="8308340" cy="899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628775"/>
            <a:ext cx="11449050" cy="3600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85825" y="4049395"/>
            <a:ext cx="6408420" cy="1236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2865" y="1462405"/>
            <a:ext cx="9086850" cy="4610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840230" y="1355725"/>
            <a:ext cx="7854315" cy="121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4305" y="2603500"/>
            <a:ext cx="7854315" cy="121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1095" y="3642995"/>
            <a:ext cx="7854315" cy="121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2865" y="4860290"/>
            <a:ext cx="8799195" cy="121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61135"/>
            <a:ext cx="1150620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204595"/>
            <a:ext cx="10820400" cy="4448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85800" y="3103245"/>
            <a:ext cx="10944225" cy="3173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1962150"/>
            <a:ext cx="10086975" cy="2933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23925" y="1962150"/>
            <a:ext cx="101511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8655" y="2933700"/>
            <a:ext cx="10151110" cy="1311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190" y="4379595"/>
            <a:ext cx="10151110" cy="1311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471295"/>
            <a:ext cx="10791825" cy="3914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35940" y="1563370"/>
            <a:ext cx="11152505" cy="1019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9090" y="2919730"/>
            <a:ext cx="11152505" cy="1019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940" y="4223385"/>
            <a:ext cx="11152505" cy="147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58900"/>
            <a:ext cx="11477625" cy="4495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82275" y="165798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680970"/>
            <a:ext cx="11277600" cy="1495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363710" y="2754630"/>
            <a:ext cx="1711325" cy="1179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1629410"/>
            <a:ext cx="5915025" cy="3733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577465" y="4162425"/>
            <a:ext cx="4347845" cy="168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1480" y="2095500"/>
            <a:ext cx="5324475" cy="2667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672080" y="3680460"/>
            <a:ext cx="6248400" cy="1595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405" y="1527175"/>
            <a:ext cx="10401300" cy="4276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41325" y="3103880"/>
            <a:ext cx="9102090" cy="1463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8610" y="4634865"/>
            <a:ext cx="9102090" cy="1463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5900" y="2054225"/>
            <a:ext cx="5343525" cy="2867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464435" y="3642995"/>
            <a:ext cx="5567680" cy="1840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" y="1264920"/>
            <a:ext cx="1096327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4187190"/>
            <a:ext cx="1905000" cy="981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5371465"/>
            <a:ext cx="6353175" cy="10096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87070" y="2858770"/>
            <a:ext cx="8988425" cy="1246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175" y="4224655"/>
            <a:ext cx="8988425" cy="906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070" y="5422900"/>
            <a:ext cx="8988425" cy="906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2026-01-27T23:59:47Z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