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412" r:id="rId31"/>
    <p:sldId id="413" r:id="rId3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" y="1616075"/>
            <a:ext cx="11630025" cy="86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5675" y="3124200"/>
            <a:ext cx="52006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6480" y="4494530"/>
            <a:ext cx="774382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400810"/>
            <a:ext cx="11668125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1714500"/>
            <a:ext cx="10363200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52790" y="2559685"/>
            <a:ext cx="14839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29600" y="3462020"/>
            <a:ext cx="14839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44510" y="4364355"/>
            <a:ext cx="14839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424305"/>
            <a:ext cx="11649075" cy="4752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745" y="3117215"/>
            <a:ext cx="779653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6890" y="4052570"/>
            <a:ext cx="779653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6890" y="4770755"/>
            <a:ext cx="7796530" cy="1529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7775" y="1485900"/>
            <a:ext cx="9696450" cy="388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1390" y="1485900"/>
            <a:ext cx="55295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4060" y="2364740"/>
            <a:ext cx="9744710" cy="2399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2205" y="4846955"/>
            <a:ext cx="70497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92885"/>
            <a:ext cx="11601450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2562225"/>
            <a:ext cx="11049000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98845" y="2729865"/>
            <a:ext cx="40354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82395"/>
            <a:ext cx="11601450" cy="481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96575" y="5659755"/>
            <a:ext cx="7658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275715"/>
            <a:ext cx="10439400" cy="552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450" y="1450340"/>
            <a:ext cx="11458575" cy="451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31640" y="5187315"/>
            <a:ext cx="7658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19250"/>
            <a:ext cx="11544300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27120" y="4497705"/>
            <a:ext cx="22586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08125"/>
            <a:ext cx="11544300" cy="424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3860" y="5244465"/>
            <a:ext cx="7658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666875"/>
            <a:ext cx="1163955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6605" y="1362075"/>
            <a:ext cx="10639425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25" y="5495925"/>
            <a:ext cx="2514600" cy="99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3090" y="2219325"/>
            <a:ext cx="62750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090" y="3060065"/>
            <a:ext cx="62750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3090" y="3930015"/>
            <a:ext cx="679386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1960" y="4872990"/>
            <a:ext cx="6793865" cy="169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6825" y="1857375"/>
            <a:ext cx="9658350" cy="314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9015" y="1857375"/>
            <a:ext cx="70885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22680" y="2660650"/>
            <a:ext cx="70885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6165" y="3502025"/>
            <a:ext cx="70885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2680" y="4377690"/>
            <a:ext cx="101498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695" y="2290445"/>
            <a:ext cx="9705975" cy="2276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60145" y="2290445"/>
            <a:ext cx="68522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69670" y="3117850"/>
            <a:ext cx="68522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0145" y="4043680"/>
            <a:ext cx="100368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64615"/>
            <a:ext cx="11582400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676400"/>
            <a:ext cx="10639425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2400" y="1619250"/>
            <a:ext cx="21355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257935"/>
            <a:ext cx="9772650" cy="4848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09675" y="4431030"/>
            <a:ext cx="10046335" cy="1595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115" y="1104900"/>
            <a:ext cx="3476625" cy="3171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9360" y="1104900"/>
            <a:ext cx="367665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1430655"/>
            <a:ext cx="8763000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92225" y="1430655"/>
            <a:ext cx="68522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05890" y="2290445"/>
            <a:ext cx="68522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2225" y="3252470"/>
            <a:ext cx="28251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37025" y="3186430"/>
            <a:ext cx="36849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51000" y="3989705"/>
            <a:ext cx="8656320" cy="170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0" y="1381125"/>
            <a:ext cx="8077200" cy="409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9080" y="1477645"/>
            <a:ext cx="68522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9080" y="2243455"/>
            <a:ext cx="68522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9080" y="3117850"/>
            <a:ext cx="68522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29080" y="3977640"/>
            <a:ext cx="29400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25975" y="3977640"/>
            <a:ext cx="52362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62125" y="4853940"/>
            <a:ext cx="52362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245" y="1251585"/>
            <a:ext cx="10439400" cy="4962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245" y="6290310"/>
            <a:ext cx="3314700" cy="4667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10260" y="1251585"/>
            <a:ext cx="107454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3265" y="2007870"/>
            <a:ext cx="107454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175" y="2990850"/>
            <a:ext cx="107454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175" y="3771265"/>
            <a:ext cx="107454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8175" y="4688205"/>
            <a:ext cx="107454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8175" y="5491480"/>
            <a:ext cx="107454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4195" y="6134100"/>
            <a:ext cx="107454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1717675"/>
            <a:ext cx="889635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1281430"/>
            <a:ext cx="10658475" cy="497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080" y="1281430"/>
            <a:ext cx="10658475" cy="1416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3415" y="2973070"/>
            <a:ext cx="75958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86090" y="2973070"/>
            <a:ext cx="28276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3415" y="3870960"/>
            <a:ext cx="107715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3235" y="4768850"/>
            <a:ext cx="107715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1335" y="5630545"/>
            <a:ext cx="107715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468120"/>
            <a:ext cx="11468100" cy="463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40060" y="3542665"/>
            <a:ext cx="7658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96695"/>
            <a:ext cx="11487150" cy="443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43565" y="5312410"/>
            <a:ext cx="7658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254760"/>
            <a:ext cx="10487025" cy="549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071370"/>
            <a:ext cx="11620500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2185" y="3949065"/>
            <a:ext cx="7658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254125"/>
            <a:ext cx="11582400" cy="507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6775" y="3117850"/>
            <a:ext cx="6872605" cy="264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2455" y="5858510"/>
            <a:ext cx="6955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7490" y="1729105"/>
            <a:ext cx="62674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3505" y="2440305"/>
            <a:ext cx="9105900" cy="3819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73505" y="1715770"/>
            <a:ext cx="70885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6970" y="2440305"/>
            <a:ext cx="9413240" cy="2238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1750" y="4827905"/>
            <a:ext cx="63138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9965" y="5636895"/>
            <a:ext cx="63138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2026-01-27T13:35:31Z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