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412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413" r:id="rId14"/>
    <p:sldId id="369" r:id="rId15"/>
    <p:sldId id="370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423" r:id="rId30"/>
    <p:sldId id="415" r:id="rId31"/>
    <p:sldId id="416" r:id="rId32"/>
    <p:sldId id="417" r:id="rId33"/>
    <p:sldId id="418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567815"/>
            <a:ext cx="10010775" cy="828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470" y="3143250"/>
            <a:ext cx="492442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1180" y="4103370"/>
            <a:ext cx="60102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47470"/>
            <a:ext cx="1152525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85" y="4404360"/>
            <a:ext cx="4972050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375" y="2923540"/>
            <a:ext cx="3524250" cy="3495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94385" y="4257675"/>
            <a:ext cx="538162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375" y="2923540"/>
            <a:ext cx="3476625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0" y="1349375"/>
            <a:ext cx="1154430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5010" y="3026410"/>
            <a:ext cx="4514850" cy="3609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005" y="4261485"/>
            <a:ext cx="5276850" cy="838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9005" y="4261485"/>
            <a:ext cx="540067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1210" y="3026410"/>
            <a:ext cx="4438650" cy="3580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39850"/>
            <a:ext cx="116014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8265" y="5343525"/>
            <a:ext cx="452183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8290" y="875030"/>
            <a:ext cx="6315075" cy="595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785620"/>
            <a:ext cx="115252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5150" y="4351020"/>
            <a:ext cx="89281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25270"/>
            <a:ext cx="1161097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714500"/>
            <a:ext cx="106489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4135" y="4316095"/>
            <a:ext cx="89281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633220"/>
            <a:ext cx="1088707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85925"/>
            <a:ext cx="115062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02595" y="4344670"/>
            <a:ext cx="89281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145" y="1438910"/>
            <a:ext cx="1012507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527175"/>
            <a:ext cx="11687175" cy="4276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29925" y="5078730"/>
            <a:ext cx="84582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61745"/>
            <a:ext cx="11515725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680845"/>
            <a:ext cx="10534650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252855"/>
            <a:ext cx="10677525" cy="55524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2300" y="1252855"/>
            <a:ext cx="4200525" cy="283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775" y="4399915"/>
            <a:ext cx="4200525" cy="2227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5680" y="2945765"/>
            <a:ext cx="4248150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310" y="3394710"/>
            <a:ext cx="1075372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2780665"/>
            <a:ext cx="4038600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4525" y="2780665"/>
            <a:ext cx="11042650" cy="2138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40815"/>
            <a:ext cx="115728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035" y="3117215"/>
            <a:ext cx="10648950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402080"/>
            <a:ext cx="10763250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845" y="3030855"/>
            <a:ext cx="3895725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02155" y="2123440"/>
            <a:ext cx="391731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375" y="3153410"/>
            <a:ext cx="391731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9760" y="4023360"/>
            <a:ext cx="576008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0710" y="4987290"/>
            <a:ext cx="576008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760" y="5913755"/>
            <a:ext cx="576008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320" y="1414145"/>
            <a:ext cx="96107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7295" y="1217295"/>
            <a:ext cx="638365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0320" y="2124710"/>
            <a:ext cx="1002220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8240" y="3053080"/>
            <a:ext cx="1002220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1075" y="3970020"/>
            <a:ext cx="595820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93865" y="3804285"/>
            <a:ext cx="329311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70" y="4721225"/>
            <a:ext cx="911542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85570"/>
            <a:ext cx="11610975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2147570"/>
            <a:ext cx="1067752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414145"/>
            <a:ext cx="10677525" cy="4029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6415" y="1243965"/>
            <a:ext cx="3571875" cy="4048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2775" y="1414145"/>
            <a:ext cx="7357110" cy="1479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6920" y="3014980"/>
            <a:ext cx="481457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6920" y="3809365"/>
            <a:ext cx="608076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2775" y="4886960"/>
            <a:ext cx="608076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152650"/>
            <a:ext cx="10906125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8895" y="1409700"/>
            <a:ext cx="95535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5870" y="1409700"/>
            <a:ext cx="8954135" cy="723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4740" y="2185035"/>
            <a:ext cx="8954135" cy="1508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0600" y="3980180"/>
            <a:ext cx="8954135" cy="723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8225" y="4783455"/>
            <a:ext cx="10456545" cy="723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145" y="1347470"/>
            <a:ext cx="93630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0780" y="1575435"/>
            <a:ext cx="9833610" cy="2206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4145" y="3923665"/>
            <a:ext cx="558038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24040" y="3923665"/>
            <a:ext cx="3794125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4145" y="4906645"/>
            <a:ext cx="9492615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95" y="2619375"/>
            <a:ext cx="9782175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4595" y="2322830"/>
            <a:ext cx="350139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8510" y="2275840"/>
            <a:ext cx="639826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4595" y="3561715"/>
            <a:ext cx="639826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34465"/>
            <a:ext cx="1156335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050" y="1330960"/>
            <a:ext cx="109347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921635"/>
            <a:ext cx="11601450" cy="35814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262235" y="1330960"/>
            <a:ext cx="84582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15930" y="5942965"/>
            <a:ext cx="84582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814195"/>
            <a:ext cx="11020425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99895"/>
            <a:ext cx="11515725" cy="3457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83545" y="3557270"/>
            <a:ext cx="84582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5670" y="2009775"/>
            <a:ext cx="7820025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38910"/>
            <a:ext cx="11544300" cy="44100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418080" y="3112770"/>
            <a:ext cx="84582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01210" y="3112770"/>
            <a:ext cx="217805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06330" y="3112770"/>
            <a:ext cx="112966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5850" y="4124325"/>
            <a:ext cx="112966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8655" y="5154295"/>
            <a:ext cx="485330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2026-01-27T15:25:13Z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