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465" y="3086100"/>
            <a:ext cx="67818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805" y="4537710"/>
            <a:ext cx="66770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631315"/>
            <a:ext cx="103060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99845"/>
            <a:ext cx="1152525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3365" y="493458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95475"/>
            <a:ext cx="109347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43125"/>
            <a:ext cx="1160145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4020" y="409194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47800"/>
            <a:ext cx="110585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85240"/>
            <a:ext cx="11506200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115" y="4367530"/>
            <a:ext cx="100920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290" y="5170805"/>
            <a:ext cx="10798175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90370"/>
            <a:ext cx="108966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8160" y="1690370"/>
            <a:ext cx="10450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5130" y="2758440"/>
            <a:ext cx="10450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05" y="3646805"/>
            <a:ext cx="10450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130" y="4544060"/>
            <a:ext cx="10450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301750"/>
            <a:ext cx="11515725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2435" y="495363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23695"/>
            <a:ext cx="115347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9585" y="362140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381125"/>
            <a:ext cx="94869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14170"/>
            <a:ext cx="115252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6100" y="25057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71370"/>
            <a:ext cx="1163955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3580" y="4083685"/>
            <a:ext cx="11988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57020"/>
            <a:ext cx="115252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970" y="36969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54150"/>
            <a:ext cx="1161097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7050" y="450913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701165"/>
            <a:ext cx="116205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30" y="3392170"/>
            <a:ext cx="109061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72220" y="5397500"/>
            <a:ext cx="11423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2026-01-27T12:49:41Z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