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84" r:id="rId3"/>
    <p:sldId id="357" r:id="rId4"/>
    <p:sldId id="358" r:id="rId5"/>
    <p:sldId id="412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035" y="1616075"/>
            <a:ext cx="11630025" cy="866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2280" y="3272155"/>
            <a:ext cx="5829300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" y="1604645"/>
            <a:ext cx="11715750" cy="3648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400" y="1422400"/>
            <a:ext cx="11125200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0535" y="1422400"/>
            <a:ext cx="7663180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1960" y="2386330"/>
            <a:ext cx="7663180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0535" y="3161030"/>
            <a:ext cx="7663180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1960" y="4011930"/>
            <a:ext cx="7663180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1960" y="4862195"/>
            <a:ext cx="7663180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48700" y="1301750"/>
            <a:ext cx="3009900" cy="3743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5100" y="1648460"/>
            <a:ext cx="5581650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97150" y="1558925"/>
            <a:ext cx="5016500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25090" y="2268220"/>
            <a:ext cx="5895340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97150" y="3157220"/>
            <a:ext cx="5016500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97150" y="4073525"/>
            <a:ext cx="5016500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97150" y="4943475"/>
            <a:ext cx="5016500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467485"/>
            <a:ext cx="11525250" cy="451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1195" y="1628775"/>
            <a:ext cx="10848975" cy="3600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2450" y="1318895"/>
            <a:ext cx="11087100" cy="4219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1190" y="1318895"/>
            <a:ext cx="7520940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52450" y="2075180"/>
            <a:ext cx="7520940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3380" y="3074035"/>
            <a:ext cx="7520940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7815" y="4057015"/>
            <a:ext cx="7520940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7815" y="4829810"/>
            <a:ext cx="8541385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6800" y="1833245"/>
            <a:ext cx="10058400" cy="3190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6800" y="1748155"/>
            <a:ext cx="8077835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69925" y="2626995"/>
            <a:ext cx="8077835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1985" y="3354705"/>
            <a:ext cx="8077835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9925" y="4375785"/>
            <a:ext cx="8077835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1720" y="2276475"/>
            <a:ext cx="10067925" cy="2305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6775" y="2145665"/>
            <a:ext cx="5895340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66775" y="3074670"/>
            <a:ext cx="5895340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1720" y="4001135"/>
            <a:ext cx="9873615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666875"/>
            <a:ext cx="11534775" cy="3524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1885950"/>
            <a:ext cx="11649075" cy="308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45" y="1885950"/>
            <a:ext cx="7058660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1145" y="2934970"/>
            <a:ext cx="7058660" cy="982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1145" y="3989705"/>
            <a:ext cx="2967355" cy="982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59430" y="4112895"/>
            <a:ext cx="2967355" cy="982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90800" y="2223770"/>
            <a:ext cx="7010400" cy="2409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5445" y="2258060"/>
            <a:ext cx="9742805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9405" y="3074035"/>
            <a:ext cx="9742805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9880" y="3867785"/>
            <a:ext cx="9742805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7975" y="1255395"/>
            <a:ext cx="11744325" cy="2571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1495" y="1403350"/>
            <a:ext cx="11010900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2435" y="1403350"/>
            <a:ext cx="8522970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5740" y="2414905"/>
            <a:ext cx="8522970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2730" y="3074670"/>
            <a:ext cx="7190740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0830" y="4076700"/>
            <a:ext cx="7190740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5920" y="4813935"/>
            <a:ext cx="7190740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6395" y="5676265"/>
            <a:ext cx="7190740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1343660"/>
            <a:ext cx="11658600" cy="445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6895" y="1387475"/>
            <a:ext cx="11077575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5445" y="1454785"/>
            <a:ext cx="8201660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8455" y="2343150"/>
            <a:ext cx="8201660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2415" y="3259455"/>
            <a:ext cx="8201660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7800" y="4157345"/>
            <a:ext cx="8201660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20" y="5245100"/>
            <a:ext cx="8201660" cy="1001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6290" y="1521460"/>
            <a:ext cx="7915275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8360" y="1407160"/>
            <a:ext cx="4515485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4105" y="2229485"/>
            <a:ext cx="4515485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64665" y="3074670"/>
            <a:ext cx="8069580" cy="2570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39850" y="5775325"/>
            <a:ext cx="6396355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81</cp:revision>
  <dcterms:created xsi:type="dcterms:W3CDTF">2015-09-16T06:44:00Z</dcterms:created>
  <dcterms:modified xsi:type="dcterms:W3CDTF">2026-01-27T14:04:36Z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