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2715" y="2781300"/>
            <a:ext cx="95059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835" y="1540510"/>
            <a:ext cx="114109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330" y="4403725"/>
            <a:ext cx="10687050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699895"/>
            <a:ext cx="106775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2455" y="1593215"/>
            <a:ext cx="55295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285" y="2623185"/>
            <a:ext cx="55295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750" y="3691255"/>
            <a:ext cx="55295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9740" y="4513580"/>
            <a:ext cx="75425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345565"/>
            <a:ext cx="105918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2455" y="1345565"/>
            <a:ext cx="99148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900" y="2139315"/>
            <a:ext cx="99148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5285" y="3207385"/>
            <a:ext cx="11304270" cy="166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025" y="4974590"/>
            <a:ext cx="99148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025" y="5868035"/>
            <a:ext cx="99148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533525"/>
            <a:ext cx="11372850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320165"/>
            <a:ext cx="10868025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280795"/>
            <a:ext cx="106870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2475" y="1338580"/>
            <a:ext cx="55295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245" y="2066290"/>
            <a:ext cx="6417310" cy="3579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31940" y="2378075"/>
            <a:ext cx="5486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745" y="1409700"/>
            <a:ext cx="96678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530" y="1220470"/>
            <a:ext cx="99428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3950" y="2269490"/>
            <a:ext cx="99428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500" y="3091180"/>
            <a:ext cx="99428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320" y="3856990"/>
            <a:ext cx="99428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8500" y="4830445"/>
            <a:ext cx="99428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2185670"/>
            <a:ext cx="105441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7365" y="2185670"/>
            <a:ext cx="55295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030" y="3272790"/>
            <a:ext cx="55295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0555" y="3879215"/>
            <a:ext cx="104819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571625"/>
            <a:ext cx="11382375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2000250"/>
            <a:ext cx="10772775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1030" y="1878965"/>
            <a:ext cx="5557520" cy="191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5940" y="3909060"/>
            <a:ext cx="55295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623695"/>
            <a:ext cx="97917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3880" y="1623695"/>
            <a:ext cx="10500995" cy="2484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070" y="4441190"/>
            <a:ext cx="72593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5670" y="2195195"/>
            <a:ext cx="78200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6775" y="2047240"/>
            <a:ext cx="55295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3765" y="3152775"/>
            <a:ext cx="55295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6905" y="3945255"/>
            <a:ext cx="751395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552575"/>
            <a:ext cx="11363325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581150"/>
            <a:ext cx="107061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000" y="1385570"/>
            <a:ext cx="55295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155" y="2557780"/>
            <a:ext cx="55295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095" y="3474720"/>
            <a:ext cx="55295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4155" y="4353560"/>
            <a:ext cx="55295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420" y="1590675"/>
            <a:ext cx="95345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645" y="1732280"/>
            <a:ext cx="10292715" cy="2484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6660" y="4474845"/>
            <a:ext cx="62096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0" y="2190750"/>
            <a:ext cx="75819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905" y="2047240"/>
            <a:ext cx="55295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530" y="3199765"/>
            <a:ext cx="55295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1930" y="4022090"/>
            <a:ext cx="80143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2026-01-25T16:16:12Z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