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84" r:id="rId3"/>
    <p:sldId id="357" r:id="rId4"/>
    <p:sldId id="358" r:id="rId5"/>
    <p:sldId id="359" r:id="rId6"/>
    <p:sldId id="415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412" r:id="rId30"/>
    <p:sldId id="413" r:id="rId31"/>
    <p:sldId id="414" r:id="rId3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265" y="1558290"/>
            <a:ext cx="10372725" cy="8667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3109595"/>
            <a:ext cx="952500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240" y="4415155"/>
            <a:ext cx="1019175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62710"/>
            <a:ext cx="11544300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205" y="1265555"/>
            <a:ext cx="10944225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205" y="4700270"/>
            <a:ext cx="9639300" cy="13811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57530" y="1441450"/>
            <a:ext cx="745109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205" y="2357755"/>
            <a:ext cx="745109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530" y="3147695"/>
            <a:ext cx="745109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4025" y="3998595"/>
            <a:ext cx="745109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4025" y="4700270"/>
            <a:ext cx="745109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4025" y="5673725"/>
            <a:ext cx="1005840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547495"/>
            <a:ext cx="11601450" cy="376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633220"/>
            <a:ext cx="10887075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2185670"/>
            <a:ext cx="10991850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323975"/>
            <a:ext cx="11068050" cy="42100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53390" y="1422400"/>
            <a:ext cx="581660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1490" y="2263775"/>
            <a:ext cx="5816600" cy="345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269365"/>
            <a:ext cx="11525250" cy="54673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28300" y="4267200"/>
            <a:ext cx="8642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18895"/>
            <a:ext cx="11525250" cy="42195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41965" y="4673600"/>
            <a:ext cx="8642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0" y="1209675"/>
            <a:ext cx="9525000" cy="5535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455" y="1290955"/>
            <a:ext cx="11515725" cy="42767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09885" y="3148330"/>
            <a:ext cx="8642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52550"/>
            <a:ext cx="11553825" cy="429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925955"/>
            <a:ext cx="11458575" cy="22288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634480" y="3501390"/>
            <a:ext cx="402971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295" y="1452245"/>
            <a:ext cx="10010775" cy="395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318895"/>
            <a:ext cx="11477625" cy="42195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479280" y="2225675"/>
            <a:ext cx="148780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642110"/>
            <a:ext cx="10696575" cy="2371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4345940"/>
            <a:ext cx="1074420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990" y="5102225"/>
            <a:ext cx="31813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04150" y="1268730"/>
            <a:ext cx="3609975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115" y="1908175"/>
            <a:ext cx="7019925" cy="3228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115" y="5429250"/>
            <a:ext cx="9753600" cy="5810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95630" y="1908175"/>
            <a:ext cx="7207885" cy="1517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630" y="3737610"/>
            <a:ext cx="551307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6115" y="4474210"/>
            <a:ext cx="627888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1680" y="5429250"/>
            <a:ext cx="950214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0980" y="1585595"/>
            <a:ext cx="9210675" cy="45148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34110" y="1585595"/>
            <a:ext cx="587248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38250" y="2483485"/>
            <a:ext cx="587248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4110" y="3268345"/>
            <a:ext cx="587248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0980" y="4241800"/>
            <a:ext cx="5872480" cy="987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90980" y="5433060"/>
            <a:ext cx="9511665" cy="845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06195"/>
            <a:ext cx="11563350" cy="496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304925"/>
            <a:ext cx="10620375" cy="424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390650"/>
            <a:ext cx="10734675" cy="40767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86105" y="1526540"/>
            <a:ext cx="5995035" cy="308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8345" y="4986020"/>
            <a:ext cx="770636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145" y="1180465"/>
            <a:ext cx="8753475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45" y="6163310"/>
            <a:ext cx="4219575" cy="5524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588135" y="1290320"/>
            <a:ext cx="817880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1260" y="2131695"/>
            <a:ext cx="4170680" cy="159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1735" y="2131695"/>
            <a:ext cx="4170680" cy="159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61940" y="2131695"/>
            <a:ext cx="4170680" cy="159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93520" y="3847465"/>
            <a:ext cx="630745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57300" y="4698365"/>
            <a:ext cx="3983355" cy="1464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93360" y="4698365"/>
            <a:ext cx="3983355" cy="1464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44650" y="6219190"/>
            <a:ext cx="630745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2147570"/>
            <a:ext cx="10906125" cy="25622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179050" y="2216785"/>
            <a:ext cx="8642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419225"/>
            <a:ext cx="10582275" cy="40195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09295" y="1419225"/>
            <a:ext cx="763079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3255" y="2307590"/>
            <a:ext cx="763079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115" y="3147695"/>
            <a:ext cx="763079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3255" y="3931920"/>
            <a:ext cx="11003915" cy="167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364615"/>
            <a:ext cx="11639550" cy="52768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32440" y="2273300"/>
            <a:ext cx="8642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2162175"/>
            <a:ext cx="11649075" cy="25336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349230" y="4133215"/>
            <a:ext cx="8642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245235"/>
            <a:ext cx="10734675" cy="551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388745"/>
            <a:ext cx="10782300" cy="537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00175"/>
            <a:ext cx="11506200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5605145"/>
            <a:ext cx="10010775" cy="7715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506460" y="5709920"/>
            <a:ext cx="182880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424305"/>
            <a:ext cx="11649075" cy="45339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971415" y="5316220"/>
            <a:ext cx="238569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84</cp:revision>
  <dcterms:created xsi:type="dcterms:W3CDTF">2015-09-16T06:44:00Z</dcterms:created>
  <dcterms:modified xsi:type="dcterms:W3CDTF">2026-01-27T14:38:16Z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