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2" r:id="rId31"/>
    <p:sldId id="413" r:id="rId32"/>
    <p:sldId id="414" r:id="rId33"/>
    <p:sldId id="415" r:id="rId34"/>
    <p:sldId id="416" r:id="rId35"/>
    <p:sldId id="419" r:id="rId36"/>
    <p:sldId id="418" r:id="rId3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765" y="1500505"/>
            <a:ext cx="7858125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3086100"/>
            <a:ext cx="6972300" cy="685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170" y="4310380"/>
            <a:ext cx="820102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661795"/>
            <a:ext cx="11049000" cy="3533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71500" y="2650490"/>
            <a:ext cx="68148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2905" y="3501390"/>
            <a:ext cx="68148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280" y="4474845"/>
            <a:ext cx="68148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1438910"/>
            <a:ext cx="9667875" cy="5095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83945" y="1365250"/>
            <a:ext cx="9845675" cy="2416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1745" y="4096385"/>
            <a:ext cx="71177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945" y="4928235"/>
            <a:ext cx="71177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330" y="5958205"/>
            <a:ext cx="71177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981200"/>
            <a:ext cx="11582400" cy="2895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371850" y="4087495"/>
            <a:ext cx="110617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752600"/>
            <a:ext cx="104013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05025"/>
            <a:ext cx="11544300" cy="26479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921250" y="4011930"/>
            <a:ext cx="20891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028825"/>
            <a:ext cx="11715750" cy="2800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5285" y="412496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633220"/>
            <a:ext cx="1108710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07160"/>
            <a:ext cx="11572875" cy="5191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105025" y="580707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657350"/>
            <a:ext cx="1072515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38300"/>
            <a:ext cx="11572875" cy="3581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20375" y="347281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39850"/>
            <a:ext cx="115824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10970"/>
            <a:ext cx="11630025" cy="4752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951220" y="540131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762125"/>
            <a:ext cx="9477375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96695"/>
            <a:ext cx="11582400" cy="4581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76300" y="3462020"/>
            <a:ext cx="70319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2815" y="4322445"/>
            <a:ext cx="69748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965" y="5230495"/>
            <a:ext cx="362077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3051810"/>
            <a:ext cx="445770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0595" y="2261870"/>
            <a:ext cx="5210175" cy="2333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399790" y="2261870"/>
            <a:ext cx="65316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76600" y="3046095"/>
            <a:ext cx="65316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11805" y="3945255"/>
            <a:ext cx="65316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109470"/>
            <a:ext cx="1163955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47495"/>
            <a:ext cx="10668000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1623695"/>
            <a:ext cx="991552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0870" y="2014220"/>
            <a:ext cx="842962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2214245"/>
            <a:ext cx="9334500" cy="2428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73175" y="2102485"/>
            <a:ext cx="94900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8855" y="3103880"/>
            <a:ext cx="94900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340" y="3935095"/>
            <a:ext cx="94900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0945" y="1497965"/>
            <a:ext cx="9667875" cy="3438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185" y="5212080"/>
            <a:ext cx="2533650" cy="542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10945" y="1591945"/>
            <a:ext cx="9915525" cy="2370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12520" y="4286250"/>
            <a:ext cx="680529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75" y="5158740"/>
            <a:ext cx="680529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095500"/>
            <a:ext cx="10915650" cy="2667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271125" y="217741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370" y="2426335"/>
            <a:ext cx="59721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3400" y="2426335"/>
            <a:ext cx="4410075" cy="24098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34695" y="2310765"/>
            <a:ext cx="10793730" cy="280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265" y="1609090"/>
            <a:ext cx="10610850" cy="4162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11505" y="1431290"/>
            <a:ext cx="10898505" cy="2531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05" y="4304665"/>
            <a:ext cx="94519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05" y="5121275"/>
            <a:ext cx="108413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830" y="2924175"/>
            <a:ext cx="1135634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652270"/>
            <a:ext cx="1061085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2152650"/>
            <a:ext cx="110680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080" y="4760595"/>
            <a:ext cx="3895725" cy="857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446780" y="486410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220" y="1362075"/>
            <a:ext cx="1037272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5057775"/>
            <a:ext cx="11087100" cy="1771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410700" y="604393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666875"/>
            <a:ext cx="1026795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57350"/>
            <a:ext cx="11630025" cy="35433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44810" y="366204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47570"/>
            <a:ext cx="11506200" cy="2562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58475" y="310324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1728470"/>
            <a:ext cx="1025842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105025"/>
            <a:ext cx="11715750" cy="26479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620385" y="400177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83370" y="400177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28775"/>
            <a:ext cx="1156335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2026-01-28T00:45:23Z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