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81020"/>
            <a:ext cx="62865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14170"/>
            <a:ext cx="11696700" cy="3629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42575" y="1614170"/>
            <a:ext cx="9493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63965" y="3466465"/>
            <a:ext cx="30803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530" y="4483735"/>
            <a:ext cx="99034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514475"/>
            <a:ext cx="105632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40790"/>
            <a:ext cx="11572875" cy="5524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807460" y="5074920"/>
            <a:ext cx="473837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20495"/>
            <a:ext cx="116300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14170"/>
            <a:ext cx="108775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04620"/>
            <a:ext cx="11029950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9745" y="3761105"/>
            <a:ext cx="11110595" cy="2078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18945"/>
            <a:ext cx="10982325" cy="3419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8005" y="1653540"/>
            <a:ext cx="11250295" cy="261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05" y="4488815"/>
            <a:ext cx="264985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4145"/>
            <a:ext cx="11534775" cy="4029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7190" y="4810125"/>
            <a:ext cx="9493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947545"/>
            <a:ext cx="1060132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14450"/>
            <a:ext cx="115443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0485"/>
            <a:ext cx="10858500" cy="5181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95365" y="2097405"/>
            <a:ext cx="135509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4235" y="3921760"/>
            <a:ext cx="135509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6525" y="5745480"/>
            <a:ext cx="135509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69060"/>
            <a:ext cx="11496675" cy="5267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4340" y="4139565"/>
            <a:ext cx="94932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87805"/>
            <a:ext cx="112776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81225"/>
            <a:ext cx="11534775" cy="2495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09260" y="2948305"/>
            <a:ext cx="1581785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6870" y="3884295"/>
            <a:ext cx="195072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70000"/>
            <a:ext cx="11649075" cy="2066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3603625"/>
            <a:ext cx="110299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2026-01-27T15:30:20Z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