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57" r:id="rId3"/>
    <p:sldId id="359" r:id="rId4"/>
    <p:sldId id="360" r:id="rId5"/>
    <p:sldId id="361" r:id="rId6"/>
    <p:sldId id="362" r:id="rId7"/>
    <p:sldId id="363" r:id="rId8"/>
    <p:sldId id="364" r:id="rId9"/>
    <p:sldId id="365" r:id="rId10"/>
    <p:sldId id="366" r:id="rId11"/>
    <p:sldId id="367" r:id="rId12"/>
    <p:sldId id="369" r:id="rId13"/>
    <p:sldId id="370" r:id="rId14"/>
    <p:sldId id="371" r:id="rId15"/>
    <p:sldId id="372" r:id="rId16"/>
    <p:sldId id="373" r:id="rId17"/>
    <p:sldId id="374" r:id="rId18"/>
    <p:sldId id="375" r:id="rId19"/>
    <p:sldId id="376" r:id="rId20"/>
    <p:sldId id="377" r:id="rId21"/>
    <p:sldId id="378" r:id="rId22"/>
    <p:sldId id="379" r:id="rId23"/>
    <p:sldId id="380" r:id="rId24"/>
    <p:sldId id="381" r:id="rId25"/>
    <p:sldId id="382" r:id="rId26"/>
    <p:sldId id="383" r:id="rId27"/>
    <p:sldId id="384" r:id="rId28"/>
    <p:sldId id="385" r:id="rId29"/>
    <p:sldId id="386" r:id="rId30"/>
    <p:sldId id="387" r:id="rId31"/>
    <p:sldId id="388" r:id="rId32"/>
    <p:sldId id="389" r:id="rId33"/>
    <p:sldId id="390" r:id="rId34"/>
    <p:sldId id="391" r:id="rId35"/>
    <p:sldId id="392" r:id="rId36"/>
    <p:sldId id="393" r:id="rId3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2875" y="1983740"/>
            <a:ext cx="6572250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2019300"/>
            <a:ext cx="11496675" cy="281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95635" y="2786380"/>
            <a:ext cx="612775" cy="62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398270"/>
            <a:ext cx="11391900" cy="4924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41010" y="2040255"/>
            <a:ext cx="230441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689465" y="2768600"/>
            <a:ext cx="61277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9205" y="4224020"/>
            <a:ext cx="61277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3165" y="5708015"/>
            <a:ext cx="121729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314450"/>
            <a:ext cx="11430000" cy="4229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26780" y="1917700"/>
            <a:ext cx="61277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80100" y="3448685"/>
            <a:ext cx="2039620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080" y="4894580"/>
            <a:ext cx="2039620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985645"/>
            <a:ext cx="11439525" cy="2886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98700" y="3325495"/>
            <a:ext cx="61277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282190"/>
            <a:ext cx="11410950" cy="2667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8370" y="3703955"/>
            <a:ext cx="4789805" cy="753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4230" y="4422140"/>
            <a:ext cx="4789805" cy="753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9510" y="3666490"/>
            <a:ext cx="4789805" cy="753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35370" y="4384675"/>
            <a:ext cx="5581015" cy="753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60" y="1833880"/>
            <a:ext cx="10496550" cy="3190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1495" y="2550795"/>
            <a:ext cx="737933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8305" y="3212465"/>
            <a:ext cx="737933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9075" y="3883660"/>
            <a:ext cx="737933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875" y="4563745"/>
            <a:ext cx="737933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080895"/>
            <a:ext cx="11544300" cy="269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115" y="1843405"/>
            <a:ext cx="8705850" cy="3171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61465" y="1718945"/>
            <a:ext cx="3664585" cy="630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09090" y="2371090"/>
            <a:ext cx="7606030" cy="630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1465" y="3051175"/>
            <a:ext cx="7606030" cy="630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1465" y="3665220"/>
            <a:ext cx="7606030" cy="630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09090" y="4384675"/>
            <a:ext cx="8740140" cy="630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633220"/>
            <a:ext cx="11458575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82395" y="4251325"/>
            <a:ext cx="5120640" cy="972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4395" y="1341755"/>
            <a:ext cx="5095875" cy="4800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47720" y="1275080"/>
            <a:ext cx="4318000" cy="962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20390" y="2295525"/>
            <a:ext cx="4318000" cy="962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98065" y="3089275"/>
            <a:ext cx="4318000" cy="962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44395" y="3968115"/>
            <a:ext cx="4318000" cy="1037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47720" y="5130800"/>
            <a:ext cx="1245235" cy="1131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709420"/>
            <a:ext cx="11420475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27715" y="1709420"/>
            <a:ext cx="61277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1248410"/>
            <a:ext cx="1020127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015" y="4915535"/>
            <a:ext cx="4962525" cy="1866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90015" y="2371090"/>
            <a:ext cx="586803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28495" y="2985770"/>
            <a:ext cx="704850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62455" y="3675380"/>
            <a:ext cx="704850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39900" y="4265295"/>
            <a:ext cx="704850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6350" y="4915535"/>
            <a:ext cx="7048500" cy="73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23340" y="6047105"/>
            <a:ext cx="7048500" cy="73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480820"/>
            <a:ext cx="11430000" cy="389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317625"/>
            <a:ext cx="10820400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6016625"/>
            <a:ext cx="5200650" cy="523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5800" y="1317625"/>
            <a:ext cx="663257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3720" y="1941195"/>
            <a:ext cx="6632575" cy="1103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055" y="3349625"/>
            <a:ext cx="663257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6570" y="4011295"/>
            <a:ext cx="663257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6570" y="4749165"/>
            <a:ext cx="663257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0055" y="5480050"/>
            <a:ext cx="663257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5800" y="6085205"/>
            <a:ext cx="663257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364615"/>
            <a:ext cx="11468100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135" y="1383030"/>
            <a:ext cx="10810875" cy="4667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3870" y="2767965"/>
            <a:ext cx="5848350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4820" y="3523615"/>
            <a:ext cx="2795270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87065" y="3448050"/>
            <a:ext cx="340931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8770" y="4145280"/>
            <a:ext cx="340931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3870" y="4863465"/>
            <a:ext cx="1028890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8780" y="5610225"/>
            <a:ext cx="1028890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9315" y="1461135"/>
            <a:ext cx="10029825" cy="4543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9315" y="1360170"/>
            <a:ext cx="348615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9315" y="2097405"/>
            <a:ext cx="880681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5515" y="2720975"/>
            <a:ext cx="1012888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1240" y="3412490"/>
            <a:ext cx="1012888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5515" y="4187825"/>
            <a:ext cx="1012888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9315" y="4792345"/>
            <a:ext cx="1012888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9315" y="5363845"/>
            <a:ext cx="1012888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" y="1383030"/>
            <a:ext cx="11515725" cy="4886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92300" y="4223385"/>
            <a:ext cx="1283970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170045" y="4232275"/>
            <a:ext cx="1283970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436370"/>
            <a:ext cx="10458450" cy="4238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62100" y="3665855"/>
            <a:ext cx="369379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15720" y="4384675"/>
            <a:ext cx="177609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37965" y="4384675"/>
            <a:ext cx="177609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460" y="1495425"/>
            <a:ext cx="10267950" cy="4762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9460" y="4941570"/>
            <a:ext cx="6964045" cy="630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4370" y="5744845"/>
            <a:ext cx="6964045" cy="630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710" y="2038350"/>
            <a:ext cx="9163050" cy="2781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68730" y="2597785"/>
            <a:ext cx="9257030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12215" y="3240405"/>
            <a:ext cx="9257030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8730" y="3977640"/>
            <a:ext cx="9257030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404620"/>
            <a:ext cx="11430000" cy="4048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86110" y="1404620"/>
            <a:ext cx="61277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24210" y="3427095"/>
            <a:ext cx="61277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276350"/>
            <a:ext cx="11449050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737995"/>
            <a:ext cx="10620375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945" y="1362075"/>
            <a:ext cx="10277475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3565" y="1452245"/>
            <a:ext cx="10753725" cy="4714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26930" y="2068195"/>
            <a:ext cx="61277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40535" y="2729865"/>
            <a:ext cx="61277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6380" y="2748915"/>
            <a:ext cx="61277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0025" y="4866005"/>
            <a:ext cx="4808220" cy="659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7830" y="5640705"/>
            <a:ext cx="5582920" cy="659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785" y="1428115"/>
            <a:ext cx="7353300" cy="461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93545" y="1330960"/>
            <a:ext cx="449643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93545" y="2124710"/>
            <a:ext cx="6481445" cy="838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5785" y="3259455"/>
            <a:ext cx="4469130" cy="742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5785" y="4053205"/>
            <a:ext cx="4469130" cy="742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93545" y="4752340"/>
            <a:ext cx="4469130" cy="648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93545" y="5319395"/>
            <a:ext cx="4469130" cy="648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2224405"/>
            <a:ext cx="9048750" cy="2409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70025" y="2049780"/>
            <a:ext cx="3362325" cy="602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70025" y="2844165"/>
            <a:ext cx="3362325" cy="602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5115" y="3383280"/>
            <a:ext cx="454406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3985" y="4196080"/>
            <a:ext cx="454406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2071370"/>
            <a:ext cx="11420475" cy="2714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33735" y="2900680"/>
            <a:ext cx="61277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210" y="1464310"/>
            <a:ext cx="11525250" cy="448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85475" y="2872105"/>
            <a:ext cx="61277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771650"/>
            <a:ext cx="11525250" cy="3314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61040" y="3911600"/>
            <a:ext cx="61277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32865"/>
            <a:ext cx="11534775" cy="4953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14050" y="5017135"/>
            <a:ext cx="612775" cy="659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304925"/>
            <a:ext cx="11420475" cy="4248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89615" y="1870075"/>
            <a:ext cx="612775" cy="69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657350"/>
            <a:ext cx="11068050" cy="3543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91495" y="3921125"/>
            <a:ext cx="61277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2026-01-25T08:53:30Z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