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2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0915" y="2697480"/>
            <a:ext cx="48069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770" y="1833245"/>
            <a:ext cx="9267825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94865" y="4267835"/>
            <a:ext cx="6679565" cy="94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0" y="1752600"/>
            <a:ext cx="5600700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21100" y="1752600"/>
            <a:ext cx="5044440" cy="73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62325" y="2546985"/>
            <a:ext cx="5044440" cy="73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0085" y="3359785"/>
            <a:ext cx="5044440" cy="73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4815" y="4368800"/>
            <a:ext cx="5044440" cy="73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166620"/>
            <a:ext cx="1131570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11910"/>
            <a:ext cx="107061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666875"/>
            <a:ext cx="1073467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17030" y="352171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1609725"/>
            <a:ext cx="9801225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07435" y="4485640"/>
            <a:ext cx="35515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666875"/>
            <a:ext cx="999172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69555" y="1666875"/>
            <a:ext cx="175641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895475"/>
            <a:ext cx="10677525" cy="3067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6920" y="1895475"/>
            <a:ext cx="847534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790" y="2500630"/>
            <a:ext cx="847534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690" y="3112770"/>
            <a:ext cx="847534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065" y="3660775"/>
            <a:ext cx="10914380" cy="1301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228850"/>
            <a:ext cx="10801350" cy="2400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2455" y="2094230"/>
            <a:ext cx="1046924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4515" y="2737485"/>
            <a:ext cx="313563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1395" y="2784475"/>
            <a:ext cx="453390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455" y="3369945"/>
            <a:ext cx="10723880" cy="1369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312545"/>
            <a:ext cx="11353800" cy="5381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6235" y="5043170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666875"/>
            <a:ext cx="1126807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50195" y="455866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666875"/>
            <a:ext cx="1065847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318895"/>
            <a:ext cx="11268075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27005" y="3256915"/>
            <a:ext cx="74485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170" y="2600325"/>
            <a:ext cx="896302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37640"/>
            <a:ext cx="11353800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79345" y="3298190"/>
            <a:ext cx="616902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18045" y="5169535"/>
            <a:ext cx="263461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652270"/>
            <a:ext cx="113061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870" y="1590675"/>
            <a:ext cx="1071562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280" y="4466590"/>
            <a:ext cx="362712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2026-01-25T15:33:58Z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