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56" r:id="rId3"/>
    <p:sldId id="357" r:id="rId4"/>
    <p:sldId id="358" r:id="rId5"/>
    <p:sldId id="359" r:id="rId6"/>
    <p:sldId id="396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395" y="2234565"/>
            <a:ext cx="74295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401445"/>
            <a:ext cx="114776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685" y="403098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61845"/>
            <a:ext cx="114585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48810" y="4106545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17295"/>
            <a:ext cx="115062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30" y="6417945"/>
            <a:ext cx="9772650" cy="39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6270" y="2538095"/>
            <a:ext cx="602869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704975"/>
            <a:ext cx="114109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0640" y="300101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6180" y="4408805"/>
            <a:ext cx="95313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47545"/>
            <a:ext cx="1145857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03850" y="2660650"/>
            <a:ext cx="22390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97520" y="4191000"/>
            <a:ext cx="159766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885950"/>
            <a:ext cx="111633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376170"/>
            <a:ext cx="11430000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7605" y="3775710"/>
            <a:ext cx="95313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7165"/>
            <a:ext cx="1146810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4340" y="4928870"/>
            <a:ext cx="232346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53185"/>
            <a:ext cx="1148715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885" y="3385185"/>
            <a:ext cx="676592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845" y="4065270"/>
            <a:ext cx="676592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80" y="4707890"/>
            <a:ext cx="676592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665" y="5426075"/>
            <a:ext cx="676592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" y="2099945"/>
            <a:ext cx="1038225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7220" y="2099945"/>
            <a:ext cx="27216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220" y="2837180"/>
            <a:ext cx="4751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655" y="3527425"/>
            <a:ext cx="4751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820" y="4378325"/>
            <a:ext cx="4751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97330"/>
            <a:ext cx="677227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2178685"/>
            <a:ext cx="1147762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5645" y="2178685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003280" y="4324985"/>
            <a:ext cx="523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3830"/>
            <a:ext cx="115538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2821305"/>
            <a:ext cx="652907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3502025"/>
            <a:ext cx="652907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90" y="4220210"/>
            <a:ext cx="652907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115" y="4812030"/>
            <a:ext cx="461010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7785" y="4812030"/>
            <a:ext cx="183197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115" y="2190750"/>
            <a:ext cx="996315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655" y="2190750"/>
            <a:ext cx="54146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4695" y="2804795"/>
            <a:ext cx="54146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55" y="3437890"/>
            <a:ext cx="541464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655" y="4110355"/>
            <a:ext cx="6680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43075"/>
            <a:ext cx="116014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718945"/>
            <a:ext cx="1082992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140" y="1781810"/>
            <a:ext cx="27590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385" y="1718945"/>
            <a:ext cx="4400550" cy="2205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725" y="2482215"/>
            <a:ext cx="686943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140" y="3266440"/>
            <a:ext cx="686943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635" y="3924300"/>
            <a:ext cx="805053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980" y="4664075"/>
            <a:ext cx="8050530" cy="47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076450"/>
            <a:ext cx="85248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975" y="2076450"/>
            <a:ext cx="8391525" cy="191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260" y="4201795"/>
            <a:ext cx="52070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99895"/>
            <a:ext cx="115252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54415" y="4653915"/>
            <a:ext cx="114427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262380"/>
            <a:ext cx="109061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0930" y="1198880"/>
            <a:ext cx="228600" cy="5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431925"/>
            <a:ext cx="70205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20" y="2216150"/>
            <a:ext cx="70205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620" y="3067050"/>
            <a:ext cx="314579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9025" y="2924810"/>
            <a:ext cx="3145790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460" y="4011930"/>
            <a:ext cx="2578735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4980" y="3973830"/>
            <a:ext cx="2578735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4500" y="5146040"/>
            <a:ext cx="5631180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71650"/>
            <a:ext cx="114966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080895"/>
            <a:ext cx="108299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425" y="1989455"/>
            <a:ext cx="710628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860" y="2820035"/>
            <a:ext cx="71062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25" y="3453765"/>
            <a:ext cx="80600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425" y="4115435"/>
            <a:ext cx="80600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585595"/>
            <a:ext cx="1034415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140" y="1585595"/>
            <a:ext cx="7625715" cy="1896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8000" y="3538855"/>
            <a:ext cx="495173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40" y="4162425"/>
            <a:ext cx="534860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4852670"/>
            <a:ext cx="534860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27480"/>
            <a:ext cx="1143000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5645" y="2178685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090" y="1838325"/>
            <a:ext cx="740092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140" y="1781810"/>
            <a:ext cx="6709410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" y="2519045"/>
            <a:ext cx="67094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565" y="3174365"/>
            <a:ext cx="67094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8425" y="3789045"/>
            <a:ext cx="67094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2860" y="4511040"/>
            <a:ext cx="67094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18995"/>
            <a:ext cx="115252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37970"/>
            <a:ext cx="110109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0550" y="1537970"/>
            <a:ext cx="52819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72480" y="1466850"/>
            <a:ext cx="275907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80" y="2292985"/>
            <a:ext cx="2759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3065" y="2312035"/>
            <a:ext cx="2759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370" y="2879090"/>
            <a:ext cx="27590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550" y="3512185"/>
            <a:ext cx="56407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0550" y="4249420"/>
            <a:ext cx="56407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1480" y="4857115"/>
            <a:ext cx="56407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1555" y="1537970"/>
            <a:ext cx="307657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009650"/>
            <a:ext cx="867727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635" y="930910"/>
            <a:ext cx="488569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0505" y="1630045"/>
            <a:ext cx="27692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8315" y="1564005"/>
            <a:ext cx="276923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635" y="2206625"/>
            <a:ext cx="351536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9350" y="2148840"/>
            <a:ext cx="351536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1635" y="2999740"/>
            <a:ext cx="646303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1635" y="3576320"/>
            <a:ext cx="646303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00505" y="4247515"/>
            <a:ext cx="646303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8900" y="5022215"/>
            <a:ext cx="6463030" cy="82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37945"/>
            <a:ext cx="115252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14450"/>
            <a:ext cx="1091565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966595"/>
            <a:ext cx="91344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715" y="1876425"/>
            <a:ext cx="46196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400175"/>
            <a:ext cx="1040130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1508125"/>
            <a:ext cx="91103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645" y="2160270"/>
            <a:ext cx="22015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7190" y="2160270"/>
            <a:ext cx="22015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0" y="2897505"/>
            <a:ext cx="44608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5570" y="2662555"/>
            <a:ext cx="4121785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6720" y="2613025"/>
            <a:ext cx="2068830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350" y="3928745"/>
            <a:ext cx="497903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645" y="4921250"/>
            <a:ext cx="190690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05405" y="4921250"/>
            <a:ext cx="190690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04950"/>
            <a:ext cx="106489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1504950"/>
            <a:ext cx="56038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2128520"/>
            <a:ext cx="56038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2771140"/>
            <a:ext cx="747458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5" y="3464560"/>
            <a:ext cx="26447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3135" y="3464560"/>
            <a:ext cx="724789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960" y="4116705"/>
            <a:ext cx="26447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6300" y="4088765"/>
            <a:ext cx="26447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180" y="4655185"/>
            <a:ext cx="26447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00375" y="4655185"/>
            <a:ext cx="306070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2042795"/>
            <a:ext cx="1056322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2216785"/>
            <a:ext cx="8089265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4070" y="3115310"/>
            <a:ext cx="4232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865" y="3060700"/>
            <a:ext cx="42329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405" y="3920490"/>
            <a:ext cx="22377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8145" y="3920490"/>
            <a:ext cx="20510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8560" y="3920490"/>
            <a:ext cx="64795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4925"/>
            <a:ext cx="1154430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180" y="1942465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41685" y="424815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5" y="1924050"/>
            <a:ext cx="964882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39681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9620" y="1999615"/>
            <a:ext cx="34994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2585" y="1924050"/>
            <a:ext cx="34994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290" y="3133725"/>
            <a:ext cx="18611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4475" y="3133725"/>
            <a:ext cx="220154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290" y="3785870"/>
            <a:ext cx="245618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0105" y="3766820"/>
            <a:ext cx="522541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0575" y="4451985"/>
            <a:ext cx="522541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65555"/>
            <a:ext cx="11496675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2615" y="193294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4635"/>
            <a:ext cx="115062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2178050"/>
            <a:ext cx="11068050" cy="1962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89310" y="298196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72005"/>
            <a:ext cx="1157287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3565" y="3502025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28470"/>
            <a:ext cx="114966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51210" y="3832860"/>
            <a:ext cx="65151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947545"/>
            <a:ext cx="1027747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2026-01-25T08:29:53Z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