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6" r:id="rId3"/>
    <p:sldId id="357" r:id="rId4"/>
    <p:sldId id="358" r:id="rId5"/>
    <p:sldId id="384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90545"/>
            <a:ext cx="68580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725" y="4391660"/>
            <a:ext cx="60769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1292225"/>
            <a:ext cx="11077575" cy="552513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0555" y="2414270"/>
            <a:ext cx="10151110" cy="160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840" y="4191000"/>
            <a:ext cx="10151110" cy="1377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55" y="5568950"/>
            <a:ext cx="10151110" cy="124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1335405"/>
            <a:ext cx="53721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2458720"/>
            <a:ext cx="11534775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205" y="3937635"/>
            <a:ext cx="7829550" cy="2838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1010" y="35013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73530"/>
            <a:ext cx="11496675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395" y="4167505"/>
            <a:ext cx="7734300" cy="2657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23880" y="34664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76095"/>
            <a:ext cx="11468100" cy="3305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22715" y="2773045"/>
            <a:ext cx="2428875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7795"/>
            <a:ext cx="115443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5550" y="4653915"/>
            <a:ext cx="17526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45" y="5527040"/>
            <a:ext cx="9448800" cy="742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6410" y="45466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" y="1388110"/>
            <a:ext cx="11468100" cy="5248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7820" y="59861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471295"/>
            <a:ext cx="102774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10640"/>
            <a:ext cx="114776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95" y="4399915"/>
            <a:ext cx="10668000" cy="2457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32020" y="2905760"/>
            <a:ext cx="1844040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4385" y="6005195"/>
            <a:ext cx="37909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24050"/>
            <a:ext cx="11458575" cy="3009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47945" y="3482340"/>
            <a:ext cx="1191895" cy="124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32535"/>
            <a:ext cx="116109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370" y="5248275"/>
            <a:ext cx="10334625" cy="133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580880" y="5248275"/>
            <a:ext cx="1446530" cy="118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52270"/>
            <a:ext cx="11630025" cy="3552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95940" y="45548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44600"/>
            <a:ext cx="115157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4636135"/>
            <a:ext cx="31527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830" y="1235075"/>
            <a:ext cx="8258175" cy="5200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85595" y="1235075"/>
            <a:ext cx="9253220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7830" y="3103880"/>
            <a:ext cx="33559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760" y="4067810"/>
            <a:ext cx="70129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660" y="4928235"/>
            <a:ext cx="70129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6520" y="5977255"/>
            <a:ext cx="70129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27175"/>
            <a:ext cx="116205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78280"/>
            <a:ext cx="106584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26515"/>
            <a:ext cx="10639425" cy="5353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5940" y="3709035"/>
            <a:ext cx="10879455" cy="116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5155565"/>
            <a:ext cx="5388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375" y="6029325"/>
            <a:ext cx="5388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1401445"/>
            <a:ext cx="8220075" cy="4629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5645" y="1402715"/>
            <a:ext cx="6823710" cy="933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8135" y="2792095"/>
            <a:ext cx="6823710" cy="162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1180" y="4493895"/>
            <a:ext cx="6664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8135" y="5495290"/>
            <a:ext cx="90455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5440" y="1995805"/>
            <a:ext cx="848677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23010"/>
            <a:ext cx="11506200" cy="5476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28750"/>
            <a:ext cx="11468100" cy="4000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42930" y="142875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276475"/>
            <a:ext cx="11382375" cy="2305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66915" y="3822700"/>
            <a:ext cx="38284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37995"/>
            <a:ext cx="11468100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77315" y="3652520"/>
            <a:ext cx="5160645" cy="126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" y="1347470"/>
            <a:ext cx="59531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" y="2421890"/>
            <a:ext cx="11477625" cy="4095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39643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18945"/>
            <a:ext cx="11591925" cy="3419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720455" y="3387725"/>
            <a:ext cx="3171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" y="4361180"/>
            <a:ext cx="1564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2026-01-27T23:51:15Z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