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" y="3185795"/>
            <a:ext cx="1157859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62710"/>
            <a:ext cx="114966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72565"/>
            <a:ext cx="1086802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740" y="3387090"/>
            <a:ext cx="50755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1670" y="4312920"/>
            <a:ext cx="50755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670" y="5165725"/>
            <a:ext cx="67665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970" y="3387090"/>
            <a:ext cx="42195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509395"/>
            <a:ext cx="92583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2370" y="1509395"/>
            <a:ext cx="95434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1735" y="2416810"/>
            <a:ext cx="95434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020" y="3352165"/>
            <a:ext cx="95434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6825" y="4325620"/>
            <a:ext cx="9543415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281430"/>
            <a:ext cx="92964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725" y="1281430"/>
            <a:ext cx="50755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400" y="2093595"/>
            <a:ext cx="9763125" cy="251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080" y="4815840"/>
            <a:ext cx="67100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1828800"/>
            <a:ext cx="714375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2160" y="1714500"/>
            <a:ext cx="82975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0735" y="2545715"/>
            <a:ext cx="82975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4990" y="3500755"/>
            <a:ext cx="50374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7670" y="3500755"/>
            <a:ext cx="30346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5600" y="4378960"/>
            <a:ext cx="85540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51280"/>
            <a:ext cx="116109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10665"/>
            <a:ext cx="67818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2941955"/>
            <a:ext cx="1092517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2400" y="4918075"/>
            <a:ext cx="9829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320165"/>
            <a:ext cx="115538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5158740"/>
            <a:ext cx="108585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81760"/>
            <a:ext cx="109823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095" y="224091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6730" y="3247390"/>
            <a:ext cx="70967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520" y="4267835"/>
            <a:ext cx="77025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520" y="5212715"/>
            <a:ext cx="77025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3825" y="1744980"/>
            <a:ext cx="40957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747520"/>
            <a:ext cx="93726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9700" y="1747520"/>
            <a:ext cx="4706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6320" y="1747520"/>
            <a:ext cx="4706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0945" y="2673985"/>
            <a:ext cx="9612630" cy="2568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2661920"/>
            <a:ext cx="1034415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170" y="2661920"/>
            <a:ext cx="586803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0205" y="2661920"/>
            <a:ext cx="4706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170" y="3545205"/>
            <a:ext cx="69462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2415" y="3545205"/>
            <a:ext cx="35344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76350"/>
            <a:ext cx="115538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6720" y="3769995"/>
            <a:ext cx="55753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652270"/>
            <a:ext cx="101631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09370"/>
            <a:ext cx="115252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04695"/>
            <a:ext cx="1104900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5905" y="3103245"/>
            <a:ext cx="60515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2026-01-28T01:09:16Z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