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4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495" y="3128645"/>
            <a:ext cx="1138237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9355" y="2280920"/>
            <a:ext cx="9525000" cy="2295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5645" y="2567305"/>
            <a:ext cx="9930130" cy="669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8655" y="3427730"/>
            <a:ext cx="9930130" cy="669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2109470"/>
            <a:ext cx="10934700" cy="2638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8370" y="1299845"/>
            <a:ext cx="1033462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9920" y="1299845"/>
            <a:ext cx="6415405" cy="669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6615" y="2236470"/>
            <a:ext cx="782955" cy="669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35455" y="2151380"/>
            <a:ext cx="3173730" cy="669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3265" y="3000375"/>
            <a:ext cx="5782310" cy="669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9920" y="3955415"/>
            <a:ext cx="5782310" cy="669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9920" y="4888230"/>
            <a:ext cx="5782310" cy="669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666875"/>
            <a:ext cx="10963275" cy="352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7245" y="1431925"/>
            <a:ext cx="1028700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7245" y="1518285"/>
            <a:ext cx="6415405" cy="1160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9920" y="2933700"/>
            <a:ext cx="6415405" cy="1802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0395" y="4832985"/>
            <a:ext cx="9789160" cy="1642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2114550"/>
            <a:ext cx="10210800" cy="2628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1030" y="1977390"/>
            <a:ext cx="10724515" cy="2766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7695" y="1379855"/>
            <a:ext cx="10772775" cy="5229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6320" y="3230880"/>
            <a:ext cx="60388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45845" y="4147820"/>
            <a:ext cx="826833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6615" y="5055235"/>
            <a:ext cx="10593070" cy="1553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1690" y="1479550"/>
            <a:ext cx="10277475" cy="4219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0080" y="1479550"/>
            <a:ext cx="10546715" cy="1634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1690" y="3386455"/>
            <a:ext cx="7192010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0080" y="4218305"/>
            <a:ext cx="7192010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5645" y="5142230"/>
            <a:ext cx="7192010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245" y="2128520"/>
            <a:ext cx="10810875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7895" y="1661795"/>
            <a:ext cx="10315575" cy="3533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1505" y="1735455"/>
            <a:ext cx="6757035" cy="1454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66775" y="3474720"/>
            <a:ext cx="585851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7545" y="4429125"/>
            <a:ext cx="585851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3845" y="2072640"/>
            <a:ext cx="8982075" cy="2390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53845" y="2072640"/>
            <a:ext cx="8324850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17625" y="2956560"/>
            <a:ext cx="9297670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8250" y="3844925"/>
            <a:ext cx="9297670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260" y="1247775"/>
            <a:ext cx="10944225" cy="5495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5530" y="4069080"/>
            <a:ext cx="514921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84580" y="4994910"/>
            <a:ext cx="616902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1210" y="5958840"/>
            <a:ext cx="616902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215" y="1995170"/>
            <a:ext cx="104108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170" y="3274060"/>
            <a:ext cx="10877550" cy="2609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1505" y="1867535"/>
            <a:ext cx="10291445" cy="880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0" y="1699895"/>
            <a:ext cx="10287000" cy="3457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1505" y="1820545"/>
            <a:ext cx="6415405" cy="669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1505" y="2727960"/>
            <a:ext cx="6415405" cy="669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1505" y="3606800"/>
            <a:ext cx="6415405" cy="1850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9450" y="1543050"/>
            <a:ext cx="4210050" cy="3038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78</cp:revision>
  <dcterms:created xsi:type="dcterms:W3CDTF">2015-09-16T06:44:00Z</dcterms:created>
  <dcterms:modified xsi:type="dcterms:W3CDTF">2026-01-25T14:59:47Z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