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3124200"/>
            <a:ext cx="520065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9615" y="4398010"/>
            <a:ext cx="80581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06550"/>
            <a:ext cx="110299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1025" y="1606550"/>
            <a:ext cx="44792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025" y="2471420"/>
            <a:ext cx="44792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25" y="3336290"/>
            <a:ext cx="5565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865" y="4375785"/>
            <a:ext cx="5565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470" y="5346065"/>
            <a:ext cx="60286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591945"/>
            <a:ext cx="94297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4760" y="1591945"/>
            <a:ext cx="32512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1125" y="2385695"/>
            <a:ext cx="8307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125" y="3340100"/>
            <a:ext cx="8307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125" y="4294505"/>
            <a:ext cx="8307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4760" y="5154930"/>
            <a:ext cx="8307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18895"/>
            <a:ext cx="11515725" cy="5418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52455" y="250317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547620"/>
            <a:ext cx="115347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9905" y="3505200"/>
            <a:ext cx="76930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09445"/>
            <a:ext cx="115443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8255" y="4185920"/>
            <a:ext cx="41967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21435"/>
            <a:ext cx="115633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4486275"/>
            <a:ext cx="10553700" cy="22929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2140" y="532130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8595"/>
            <a:ext cx="1152525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2175" y="5384165"/>
            <a:ext cx="20320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28420"/>
            <a:ext cx="115252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7280" y="376936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6915" y="4809490"/>
            <a:ext cx="1616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324610"/>
            <a:ext cx="9839325" cy="534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44930"/>
            <a:ext cx="11496675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580" y="4138295"/>
            <a:ext cx="67290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270" y="4932680"/>
            <a:ext cx="67290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345" y="5953760"/>
            <a:ext cx="67290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14450"/>
            <a:ext cx="114966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1960" y="498856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314450"/>
            <a:ext cx="100393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325" y="1314450"/>
            <a:ext cx="84207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6325" y="2136775"/>
            <a:ext cx="84207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720" y="3025140"/>
            <a:ext cx="84207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720" y="4065270"/>
            <a:ext cx="97237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055" y="5019675"/>
            <a:ext cx="97237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71270"/>
            <a:ext cx="104489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665" y="1271270"/>
            <a:ext cx="9669145" cy="70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665" y="2143760"/>
            <a:ext cx="96691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25" y="3193415"/>
            <a:ext cx="9669145" cy="915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050" y="4563745"/>
            <a:ext cx="9669145" cy="102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53490"/>
            <a:ext cx="1161097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5920" y="466725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528445"/>
            <a:ext cx="1056322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4440" y="4554220"/>
            <a:ext cx="1663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93495"/>
            <a:ext cx="106203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02385"/>
            <a:ext cx="97917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96060"/>
            <a:ext cx="1081087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0245" y="1496060"/>
            <a:ext cx="10896600" cy="2314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0025" y="3810635"/>
            <a:ext cx="2741295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905" y="4093845"/>
            <a:ext cx="34969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245" y="4812030"/>
            <a:ext cx="67665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2676525"/>
            <a:ext cx="1012507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5330" y="2578735"/>
            <a:ext cx="74574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915" y="3558540"/>
            <a:ext cx="109251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66875"/>
            <a:ext cx="115633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10400" y="363728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4940"/>
            <a:ext cx="115062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295400"/>
            <a:ext cx="1106805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975" y="1295400"/>
            <a:ext cx="6096000" cy="158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055" y="3117850"/>
            <a:ext cx="6096000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055" y="4939665"/>
            <a:ext cx="60960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340" y="1435735"/>
            <a:ext cx="10163175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340" y="1435735"/>
            <a:ext cx="47447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7060" y="1435735"/>
            <a:ext cx="47447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080" y="2399665"/>
            <a:ext cx="10377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710" y="3260090"/>
            <a:ext cx="10377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005" y="4016375"/>
            <a:ext cx="10377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065" y="4904740"/>
            <a:ext cx="10377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500" y="5897245"/>
            <a:ext cx="103778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25905"/>
            <a:ext cx="1162050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8475" y="4554220"/>
            <a:ext cx="765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0130" y="1521460"/>
            <a:ext cx="99917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4083685"/>
            <a:ext cx="113347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7375" y="4083685"/>
            <a:ext cx="1555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02105"/>
            <a:ext cx="115824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2026-01-27T13:26:52Z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