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415" r:id="rId30"/>
    <p:sldId id="416" r:id="rId31"/>
    <p:sldId id="417" r:id="rId32"/>
    <p:sldId id="418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3465830"/>
            <a:ext cx="1141095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06525"/>
            <a:ext cx="115062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0375" y="459422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530" y="1431925"/>
            <a:ext cx="101822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057400"/>
            <a:ext cx="116014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6575" y="302577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27150"/>
            <a:ext cx="114966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1485" y="425450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517015"/>
            <a:ext cx="104394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552700"/>
            <a:ext cx="11591925" cy="175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940" y="3583305"/>
            <a:ext cx="127381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285875"/>
            <a:ext cx="116109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820" y="5743575"/>
            <a:ext cx="276225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820" y="6343650"/>
            <a:ext cx="5267325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3430" y="3202940"/>
            <a:ext cx="7559040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410" y="5158105"/>
            <a:ext cx="917511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430" y="5743575"/>
            <a:ext cx="917511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815" y="6279515"/>
            <a:ext cx="917511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461770"/>
            <a:ext cx="116776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73835"/>
            <a:ext cx="1062990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710" y="137160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1600"/>
            <a:ext cx="11487150" cy="53454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7345" y="517080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33525"/>
            <a:ext cx="1150620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3545" y="369633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23975"/>
            <a:ext cx="103441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57020"/>
            <a:ext cx="114871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12580" y="456628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28520"/>
            <a:ext cx="115919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000250"/>
            <a:ext cx="10791825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7050" y="1901190"/>
            <a:ext cx="5499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5920" y="2884170"/>
            <a:ext cx="5499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395" y="3848100"/>
            <a:ext cx="5499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8720" y="2076450"/>
            <a:ext cx="69723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0590" y="2076450"/>
            <a:ext cx="6840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1835" y="3117850"/>
            <a:ext cx="6840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7400" y="4158615"/>
            <a:ext cx="684085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248410"/>
            <a:ext cx="11534775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37630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413510"/>
            <a:ext cx="102012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8580"/>
            <a:ext cx="115443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30" y="5367655"/>
            <a:ext cx="7362825" cy="132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3365" y="474472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05000"/>
            <a:ext cx="115728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918970"/>
            <a:ext cx="10734675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2710" y="197612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61845"/>
            <a:ext cx="109918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8245" y="40652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48740"/>
            <a:ext cx="10410825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02740"/>
            <a:ext cx="1146810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09085" y="498221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57070"/>
            <a:ext cx="1161097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5955" y="3942080"/>
            <a:ext cx="10185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243330"/>
            <a:ext cx="11496675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380" y="3225800"/>
            <a:ext cx="689800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785" y="5076190"/>
            <a:ext cx="689800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600325"/>
            <a:ext cx="11077575" cy="165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6895" y="2600325"/>
            <a:ext cx="11178540" cy="179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38045"/>
            <a:ext cx="115538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52575"/>
            <a:ext cx="1089660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4235" y="2534285"/>
            <a:ext cx="1179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4730" y="2487295"/>
            <a:ext cx="1179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4945" y="3536315"/>
            <a:ext cx="1179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255" y="4556760"/>
            <a:ext cx="117919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1230630"/>
            <a:ext cx="10858500" cy="396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75" y="5193030"/>
            <a:ext cx="3457575" cy="1317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20" y="5278120"/>
            <a:ext cx="4371975" cy="914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35" y="6192520"/>
            <a:ext cx="4343400" cy="54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1485" y="3176270"/>
            <a:ext cx="9032875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295" y="4267835"/>
            <a:ext cx="7152640" cy="92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620" y="5250180"/>
            <a:ext cx="4502150" cy="97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620" y="6220460"/>
            <a:ext cx="49218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2026-01-27T12:48:24Z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