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100705"/>
            <a:ext cx="758190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525" y="4328160"/>
            <a:ext cx="75914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356995"/>
            <a:ext cx="10106025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5195" y="1423035"/>
            <a:ext cx="6093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2670" y="2349500"/>
            <a:ext cx="6093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8235" y="3303905"/>
            <a:ext cx="60934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760" y="4163695"/>
            <a:ext cx="10021570" cy="147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63040"/>
            <a:ext cx="1154430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10970"/>
            <a:ext cx="109537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66545"/>
            <a:ext cx="109823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" y="5290820"/>
            <a:ext cx="4638675" cy="92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2335" y="2349500"/>
            <a:ext cx="319151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2630" y="333248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5250" y="4305935"/>
            <a:ext cx="895159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110" y="5457825"/>
            <a:ext cx="4018915" cy="60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316355"/>
            <a:ext cx="10315575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895" y="2245360"/>
            <a:ext cx="771017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715" y="3143250"/>
            <a:ext cx="771017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525" y="4088130"/>
            <a:ext cx="771017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285" y="4958080"/>
            <a:ext cx="771017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215" y="6073140"/>
            <a:ext cx="771017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29055"/>
            <a:ext cx="11544300" cy="535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3525" y="368236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04645"/>
            <a:ext cx="1153477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1465" y="243459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42770"/>
            <a:ext cx="115443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275" y="401320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66455" y="3061970"/>
            <a:ext cx="348551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238375"/>
            <a:ext cx="1147762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3005" y="360616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30655"/>
            <a:ext cx="114300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8995" y="4249420"/>
            <a:ext cx="8636635" cy="183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40485"/>
            <a:ext cx="11468100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3365" y="400304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1344930"/>
            <a:ext cx="8686800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190" y="1167765"/>
            <a:ext cx="666940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4150" y="2131695"/>
            <a:ext cx="666940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0190" y="3061335"/>
            <a:ext cx="959929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4150" y="4006215"/>
            <a:ext cx="959929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0190" y="5074285"/>
            <a:ext cx="959929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4150" y="5858510"/>
            <a:ext cx="959929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26820"/>
            <a:ext cx="115062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740" y="5417185"/>
            <a:ext cx="8162925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1838325"/>
            <a:ext cx="818197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7815" y="1754505"/>
            <a:ext cx="701992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7815" y="2867660"/>
            <a:ext cx="8409940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5935" y="4305935"/>
            <a:ext cx="588645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980" y="1690370"/>
            <a:ext cx="738187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6610" y="1690370"/>
            <a:ext cx="5544820" cy="1274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3740" y="3058160"/>
            <a:ext cx="680212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8650" y="4012565"/>
            <a:ext cx="680212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98650" y="5024120"/>
            <a:ext cx="680212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4935"/>
            <a:ext cx="115443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07465"/>
            <a:ext cx="10677525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6920" y="4286250"/>
            <a:ext cx="745490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7690" y="5222240"/>
            <a:ext cx="745490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600" y="6009640"/>
            <a:ext cx="745490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2247900"/>
            <a:ext cx="844867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8945" y="2122805"/>
            <a:ext cx="1012888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1300" y="3061335"/>
            <a:ext cx="1012888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2250" y="3940175"/>
            <a:ext cx="1012888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000250"/>
            <a:ext cx="1167765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34660" y="272796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39875"/>
            <a:ext cx="1161097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4000" y="239712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1465" y="543115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443990"/>
            <a:ext cx="96393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57960"/>
            <a:ext cx="1161097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6735" y="145796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925" y="276225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8295" y="1219200"/>
            <a:ext cx="69818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025" y="5558155"/>
            <a:ext cx="8305800" cy="123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345" y="2254885"/>
            <a:ext cx="689737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690" y="3141345"/>
            <a:ext cx="689737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2065" y="4067175"/>
            <a:ext cx="689737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9690" y="4982210"/>
            <a:ext cx="689737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360" y="5558155"/>
            <a:ext cx="8701405" cy="1238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275" y="1152525"/>
            <a:ext cx="8115300" cy="115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905" y="2305050"/>
            <a:ext cx="8382000" cy="3514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5751830"/>
            <a:ext cx="4924425" cy="97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7295" y="2305050"/>
            <a:ext cx="722757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26820" y="3202940"/>
            <a:ext cx="722757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7295" y="4148455"/>
            <a:ext cx="722757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8905" y="5129530"/>
            <a:ext cx="90417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98905" y="5751830"/>
            <a:ext cx="9041765" cy="1036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433195"/>
            <a:ext cx="906780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8585" y="2839085"/>
            <a:ext cx="912749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4920" y="3831590"/>
            <a:ext cx="912749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0305" y="4805045"/>
            <a:ext cx="912749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2026-01-27T14:28:33Z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