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384" r:id="rId3"/>
    <p:sldId id="357" r:id="rId4"/>
    <p:sldId id="358" r:id="rId5"/>
    <p:sldId id="359" r:id="rId6"/>
    <p:sldId id="360" r:id="rId7"/>
    <p:sldId id="361" r:id="rId8"/>
    <p:sldId id="362" r:id="rId9"/>
    <p:sldId id="363" r:id="rId10"/>
    <p:sldId id="364" r:id="rId11"/>
    <p:sldId id="365" r:id="rId12"/>
    <p:sldId id="366" r:id="rId13"/>
    <p:sldId id="367" r:id="rId14"/>
    <p:sldId id="368" r:id="rId15"/>
    <p:sldId id="369" r:id="rId16"/>
    <p:sldId id="370" r:id="rId17"/>
    <p:sldId id="371" r:id="rId18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59"/>
        <p:guide pos="383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handoutMaster" Target="handoutMasters/handoutMaster1.xml"/><Relationship Id="rId2" Type="http://schemas.openxmlformats.org/officeDocument/2006/relationships/theme" Target="theme/theme1.xml"/><Relationship Id="rId19" Type="http://schemas.openxmlformats.org/officeDocument/2006/relationships/notesMaster" Target="notesMasters/notesMaster1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0035" y="1616075"/>
            <a:ext cx="11630025" cy="8667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5185" y="3086735"/>
            <a:ext cx="10906125" cy="1800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95300" y="1382395"/>
            <a:ext cx="11201400" cy="4667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3375" y="2157095"/>
            <a:ext cx="11525250" cy="25431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842250" y="3968115"/>
            <a:ext cx="104775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09320" y="1576070"/>
            <a:ext cx="10372725" cy="3705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6895" y="1704975"/>
            <a:ext cx="11077575" cy="3448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44810" y="3722370"/>
            <a:ext cx="57531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5275" y="2162175"/>
            <a:ext cx="11601450" cy="2533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14350" y="1409700"/>
            <a:ext cx="11163300" cy="40386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75920" y="1529715"/>
            <a:ext cx="4185285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91500" y="1529715"/>
            <a:ext cx="3486150" cy="32004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574675" y="2285365"/>
            <a:ext cx="4185285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40715" y="3117215"/>
            <a:ext cx="4185285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87705" y="4043045"/>
            <a:ext cx="4185285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40715" y="4825365"/>
            <a:ext cx="567817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80820" y="1861820"/>
            <a:ext cx="9229725" cy="31337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33070" y="1861820"/>
            <a:ext cx="4185285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695825" y="1861820"/>
            <a:ext cx="5915025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98500" y="2608580"/>
            <a:ext cx="5915025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53770" y="3620135"/>
            <a:ext cx="5915025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49630" y="4461510"/>
            <a:ext cx="5915025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5750" y="1642745"/>
            <a:ext cx="11620500" cy="3571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0550" y="1438910"/>
            <a:ext cx="11010900" cy="41148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28930" y="2326005"/>
            <a:ext cx="4440555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90550" y="3117850"/>
            <a:ext cx="5498465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90550" y="4053840"/>
            <a:ext cx="5498465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6885" y="4930775"/>
            <a:ext cx="5498465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22160" y="2087245"/>
            <a:ext cx="4600575" cy="3648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14705" y="1335405"/>
            <a:ext cx="10563225" cy="52197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14705" y="1335405"/>
            <a:ext cx="5876925" cy="9817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47980" y="2562225"/>
            <a:ext cx="298450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91535" y="2618740"/>
            <a:ext cx="435483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27685" y="3412490"/>
            <a:ext cx="6424295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937375" y="3488055"/>
            <a:ext cx="4440555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90245" y="4196715"/>
            <a:ext cx="4440555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27685" y="5236210"/>
            <a:ext cx="4440555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27685" y="5932170"/>
            <a:ext cx="4440555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0670" y="1743075"/>
            <a:ext cx="11630025" cy="3371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6895" y="1409700"/>
            <a:ext cx="11077575" cy="40386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85445" y="1503680"/>
            <a:ext cx="515874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66685" y="1195705"/>
            <a:ext cx="4067175" cy="32004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66395" y="2287905"/>
            <a:ext cx="672719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85445" y="3117850"/>
            <a:ext cx="672719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85445" y="3949065"/>
            <a:ext cx="3523615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806190" y="3949065"/>
            <a:ext cx="318389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54990" y="4825365"/>
            <a:ext cx="744601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7936230" y="4825365"/>
            <a:ext cx="363728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  <p:bldP spid="11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84605" y="1311275"/>
            <a:ext cx="9334500" cy="3981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4605" y="5360670"/>
            <a:ext cx="6534150" cy="1362075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980440" y="1311275"/>
            <a:ext cx="697357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30555" y="2191385"/>
            <a:ext cx="318389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900805" y="2191385"/>
            <a:ext cx="331597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29310" y="2990850"/>
            <a:ext cx="404368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893310" y="2990850"/>
            <a:ext cx="4970145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30555" y="3860165"/>
            <a:ext cx="9515475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24535" y="4606290"/>
            <a:ext cx="9515475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800735" y="5229860"/>
            <a:ext cx="9515475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800735" y="6099810"/>
            <a:ext cx="9515475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4" grpId="0" bldLvl="0" animBg="1"/>
      <p:bldP spid="5" grpId="0" bldLvl="0" animBg="1"/>
      <p:bldP spid="6" grpId="0" bldLvl="0" animBg="1"/>
      <p:bldP spid="7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18870" y="1541145"/>
            <a:ext cx="9582150" cy="40290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30555" y="1652905"/>
            <a:ext cx="10070465" cy="23901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18870" y="4138930"/>
            <a:ext cx="744601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18870" y="4148455"/>
            <a:ext cx="744601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86790" y="4947285"/>
            <a:ext cx="744601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4970" y="1358900"/>
            <a:ext cx="11401425" cy="5000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3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80</cp:revision>
  <dcterms:created xsi:type="dcterms:W3CDTF">2015-09-16T06:44:00Z</dcterms:created>
  <dcterms:modified xsi:type="dcterms:W3CDTF">2026-01-27T13:22:14Z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