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71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636395"/>
            <a:ext cx="719137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80" y="3368040"/>
            <a:ext cx="1157224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63650"/>
            <a:ext cx="11591925" cy="5191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78840" y="4196715"/>
            <a:ext cx="7734300" cy="1232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7870" y="5429250"/>
            <a:ext cx="7734300" cy="1232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130" y="1066165"/>
            <a:ext cx="87058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710" y="5333365"/>
            <a:ext cx="10058400" cy="1466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48130" y="1002030"/>
            <a:ext cx="9020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0505" y="1824355"/>
            <a:ext cx="9020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8130" y="2823845"/>
            <a:ext cx="9020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0650" y="3721735"/>
            <a:ext cx="9020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90650" y="4496435"/>
            <a:ext cx="9020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120" y="5120005"/>
            <a:ext cx="102863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990" y="6049010"/>
            <a:ext cx="9020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075" y="1301750"/>
            <a:ext cx="106013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430" y="6014085"/>
            <a:ext cx="1562100" cy="34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62100"/>
            <a:ext cx="10925175" cy="3733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590280" y="3505835"/>
            <a:ext cx="13843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6865" y="4438650"/>
            <a:ext cx="514604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76045"/>
            <a:ext cx="10915650" cy="4410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81330" y="3383280"/>
            <a:ext cx="112312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2580" y="4253230"/>
            <a:ext cx="112312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400" y="5283200"/>
            <a:ext cx="112312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7445" y="2505075"/>
            <a:ext cx="6696075" cy="2371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239010" y="2287270"/>
            <a:ext cx="78473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72335" y="3251200"/>
            <a:ext cx="78473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1205" y="4262120"/>
            <a:ext cx="78473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26185"/>
            <a:ext cx="11468100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709420"/>
            <a:ext cx="10858500" cy="3438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52755" y="3505835"/>
            <a:ext cx="11496040" cy="238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273175"/>
            <a:ext cx="10896600" cy="5172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75945" y="1273175"/>
            <a:ext cx="1052322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845" y="2218055"/>
            <a:ext cx="11165205" cy="153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750" y="3865245"/>
            <a:ext cx="679005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915" y="4763135"/>
            <a:ext cx="1063688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210" y="5774690"/>
            <a:ext cx="679005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" y="1452880"/>
            <a:ext cx="10391775" cy="4238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28040" y="1360805"/>
            <a:ext cx="10304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3900" y="2154555"/>
            <a:ext cx="106349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840" y="3053715"/>
            <a:ext cx="106349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720" y="4083685"/>
            <a:ext cx="106349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835" y="5038090"/>
            <a:ext cx="106349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52270"/>
            <a:ext cx="115157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160" y="1467485"/>
            <a:ext cx="8429625" cy="4362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36370" y="1332230"/>
            <a:ext cx="103238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5715" y="2475865"/>
            <a:ext cx="103238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445" y="3345180"/>
            <a:ext cx="103238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375" y="4281170"/>
            <a:ext cx="103238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145" y="5078730"/>
            <a:ext cx="103238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733550"/>
            <a:ext cx="10848975" cy="3390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43865" y="1530985"/>
            <a:ext cx="798957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1195" y="2533015"/>
            <a:ext cx="798957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195" y="3430905"/>
            <a:ext cx="798957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165" y="4281170"/>
            <a:ext cx="110985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3400" y="1917700"/>
            <a:ext cx="7248525" cy="3429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44015" y="1917700"/>
            <a:ext cx="74085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4310" y="2796540"/>
            <a:ext cx="74085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3835" y="3723005"/>
            <a:ext cx="74085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8270" y="4595495"/>
            <a:ext cx="740854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2026-01-27T16:03:30Z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