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412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413" r:id="rId32"/>
    <p:sldId id="414" r:id="rId33"/>
    <p:sldId id="415" r:id="rId34"/>
    <p:sldId id="416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1546860"/>
            <a:ext cx="933450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720" y="3038475"/>
            <a:ext cx="47339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66545"/>
            <a:ext cx="11506200" cy="37242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29900" y="316103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928495"/>
            <a:ext cx="11572875" cy="3000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55140" y="3661410"/>
            <a:ext cx="1607185" cy="1103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5570"/>
            <a:ext cx="11544300" cy="4848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52455" y="276415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71600"/>
            <a:ext cx="11572875" cy="4114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29900" y="292481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464945"/>
            <a:ext cx="11420475" cy="4638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60755" y="4568825"/>
            <a:ext cx="81762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9150" y="5523865"/>
            <a:ext cx="81762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1861820"/>
            <a:ext cx="8096250" cy="3133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830070" y="1861820"/>
            <a:ext cx="879983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3100" y="2797175"/>
            <a:ext cx="879983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9235" y="3629025"/>
            <a:ext cx="879983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6500" y="4451350"/>
            <a:ext cx="879983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81150"/>
            <a:ext cx="115824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671320"/>
            <a:ext cx="1067752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495425"/>
            <a:ext cx="10629900" cy="3867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280015" y="149542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91615"/>
            <a:ext cx="11515725" cy="43148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072370" y="4237990"/>
            <a:ext cx="13328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1811655"/>
            <a:ext cx="931545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330" y="668655"/>
            <a:ext cx="51054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505" y="1297940"/>
            <a:ext cx="54387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2498090"/>
            <a:ext cx="11534775" cy="39338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33405" y="391731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52245"/>
            <a:ext cx="1149667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685925"/>
            <a:ext cx="1061085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1524000"/>
            <a:ext cx="9363075" cy="3810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88085" y="1450340"/>
            <a:ext cx="82702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4400" y="2471420"/>
            <a:ext cx="9554845" cy="1019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070" y="3784600"/>
            <a:ext cx="955484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655" y="4729480"/>
            <a:ext cx="955484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76375"/>
            <a:ext cx="10820400" cy="3905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97840" y="1476375"/>
            <a:ext cx="11465560" cy="420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623695"/>
            <a:ext cx="8934450" cy="3609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71930" y="1724660"/>
            <a:ext cx="8705215" cy="16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8920" y="3690620"/>
            <a:ext cx="8705215" cy="16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820" y="2347595"/>
            <a:ext cx="8467725" cy="2162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33830" y="2423795"/>
            <a:ext cx="5709285" cy="1169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17040" y="3689350"/>
            <a:ext cx="8761095" cy="1169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576070"/>
            <a:ext cx="1101090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28420"/>
            <a:ext cx="1066800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521460"/>
            <a:ext cx="10725150" cy="4829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33425" y="3870325"/>
            <a:ext cx="9253220" cy="1111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3425" y="5238750"/>
            <a:ext cx="9253220" cy="1111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7500" y="2083435"/>
            <a:ext cx="50196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7425" y="2471420"/>
            <a:ext cx="690880" cy="668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73505"/>
            <a:ext cx="11544300" cy="4752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61980" y="562737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8695" y="2085975"/>
            <a:ext cx="5133975" cy="2686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528695" y="2028825"/>
            <a:ext cx="5945505" cy="1415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87090" y="3625850"/>
            <a:ext cx="5945505" cy="1415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771650"/>
            <a:ext cx="8972550" cy="3314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05255" y="1563370"/>
            <a:ext cx="9592945" cy="1283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9725" y="3066415"/>
            <a:ext cx="9592945" cy="1283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5255" y="4427220"/>
            <a:ext cx="9592945" cy="1283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6040" y="1518285"/>
            <a:ext cx="6877050" cy="5038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350135" y="1327150"/>
            <a:ext cx="8468995" cy="131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35225" y="2678430"/>
            <a:ext cx="8468995" cy="131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0135" y="3945255"/>
            <a:ext cx="8468995" cy="131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0135" y="5245100"/>
            <a:ext cx="8468995" cy="131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2095500"/>
            <a:ext cx="9963150" cy="2667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6480" y="1969770"/>
            <a:ext cx="5407025" cy="1122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4425" y="3207385"/>
            <a:ext cx="540702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480" y="4077335"/>
            <a:ext cx="1022731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41450"/>
            <a:ext cx="11477625" cy="4752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86415" y="231076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81175"/>
            <a:ext cx="11572875" cy="3295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29900" y="325501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1895475"/>
            <a:ext cx="594360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57020"/>
            <a:ext cx="11525250" cy="37433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72310" y="3027680"/>
            <a:ext cx="399859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32090" y="421005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1301115"/>
            <a:ext cx="11458575" cy="4829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63860" y="272605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52575"/>
            <a:ext cx="11563350" cy="3752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57840" y="178117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2026-01-28T00:37:18Z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