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416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470" y="3143250"/>
            <a:ext cx="4924425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120" y="4238625"/>
            <a:ext cx="50577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56995"/>
            <a:ext cx="11515725" cy="4143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45470" y="501840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341755"/>
            <a:ext cx="113061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40485"/>
            <a:ext cx="11572875" cy="5324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251950" y="301498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77480" y="5746115"/>
            <a:ext cx="14738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00480"/>
            <a:ext cx="115538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34465"/>
            <a:ext cx="11068050" cy="4419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1975" y="2173605"/>
            <a:ext cx="6912610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3789680"/>
            <a:ext cx="4191000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4546600"/>
            <a:ext cx="5476240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5272405"/>
            <a:ext cx="6657340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485900"/>
            <a:ext cx="10410825" cy="3886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5470" y="1360805"/>
            <a:ext cx="8727440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995" y="2183130"/>
            <a:ext cx="645985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850" y="2315210"/>
            <a:ext cx="3643630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035" y="3089910"/>
            <a:ext cx="1083500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955" y="3884295"/>
            <a:ext cx="1083500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090" y="4744085"/>
            <a:ext cx="10835005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290445"/>
            <a:ext cx="10525125" cy="2276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3120" y="2290445"/>
            <a:ext cx="675195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250" y="3084195"/>
            <a:ext cx="880300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120" y="3925570"/>
            <a:ext cx="880300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1445"/>
            <a:ext cx="11487150" cy="4629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42285" y="5112385"/>
            <a:ext cx="169545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91615"/>
            <a:ext cx="111918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8275"/>
            <a:ext cx="1158240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48130"/>
            <a:ext cx="11487150" cy="4133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27665" y="410146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2076450"/>
            <a:ext cx="10582275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77780" y="301498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71700"/>
            <a:ext cx="11544300" cy="2514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23075" y="368617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1847850"/>
            <a:ext cx="968692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0335"/>
            <a:ext cx="11544300" cy="4467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712845" y="498411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0810"/>
            <a:ext cx="11515725" cy="4343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90440" y="392176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63965" y="4749165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990725"/>
            <a:ext cx="10687050" cy="2876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9925" y="2797175"/>
            <a:ext cx="69792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3836670"/>
            <a:ext cx="69792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50" y="1876425"/>
            <a:ext cx="31146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471930"/>
            <a:ext cx="10334625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49630" y="1360805"/>
            <a:ext cx="5240020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2955" y="2202180"/>
            <a:ext cx="5240020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30" y="3100705"/>
            <a:ext cx="5240020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370" y="3989070"/>
            <a:ext cx="10550525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370" y="4735830"/>
            <a:ext cx="10550525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6490" y="5671185"/>
            <a:ext cx="10550525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2715"/>
            <a:ext cx="115443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43025"/>
            <a:ext cx="106489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1576070"/>
            <a:ext cx="99155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2200275"/>
            <a:ext cx="95726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76680"/>
            <a:ext cx="10410825" cy="439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0270" y="1316990"/>
            <a:ext cx="6421755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8840" y="1316990"/>
            <a:ext cx="407225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825" y="2054225"/>
            <a:ext cx="374078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1505" y="2054225"/>
            <a:ext cx="688022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430" y="3098800"/>
            <a:ext cx="6880225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035" y="3750945"/>
            <a:ext cx="10226040" cy="72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825" y="4723765"/>
            <a:ext cx="10226040" cy="104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866900"/>
            <a:ext cx="9648825" cy="3124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8700" y="1714500"/>
            <a:ext cx="9199880" cy="761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7275" y="2659380"/>
            <a:ext cx="9199880" cy="761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720" y="3491230"/>
            <a:ext cx="9199880" cy="761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195" y="4445635"/>
            <a:ext cx="9199880" cy="761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828800"/>
            <a:ext cx="10267950" cy="3200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2480" y="1912620"/>
            <a:ext cx="10088880" cy="231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5510" y="4351020"/>
            <a:ext cx="843470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66570"/>
            <a:ext cx="11544300" cy="3324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7190" y="367665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485900"/>
            <a:ext cx="88392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52220"/>
            <a:ext cx="11610975" cy="4352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64530" y="374269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1115" y="4706620"/>
            <a:ext cx="142113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09420"/>
            <a:ext cx="10896600" cy="3438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55165" y="2390775"/>
            <a:ext cx="464439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6315" y="3458845"/>
            <a:ext cx="1979295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7155" y="4396105"/>
            <a:ext cx="1659890" cy="657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5890"/>
            <a:ext cx="11572875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23525" y="2409190"/>
            <a:ext cx="84582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57045"/>
            <a:ext cx="109918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2026-01-27T15:17:57Z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