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5" r:id="rId30"/>
    <p:sldId id="386" r:id="rId31"/>
    <p:sldId id="387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45" y="3114675"/>
            <a:ext cx="52482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4307205"/>
            <a:ext cx="71247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1343025"/>
            <a:ext cx="6410325" cy="4171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90520" y="1403350"/>
            <a:ext cx="697484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82875" y="2962910"/>
            <a:ext cx="697484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6180" y="4316095"/>
            <a:ext cx="697484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1134745"/>
            <a:ext cx="72866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005" y="4031615"/>
            <a:ext cx="4133850" cy="2686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36090" y="2705100"/>
            <a:ext cx="8421370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7515" y="3906520"/>
            <a:ext cx="8421370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630" y="5428615"/>
            <a:ext cx="8421370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09725"/>
            <a:ext cx="11515725" cy="3638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049895" y="3765550"/>
            <a:ext cx="149415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1440"/>
            <a:ext cx="1150620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21130"/>
            <a:ext cx="11001375" cy="5000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08590" y="24047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23975"/>
            <a:ext cx="11582400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67365" y="27920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08100"/>
            <a:ext cx="114585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" y="4265930"/>
            <a:ext cx="11391900" cy="2286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96735" y="332105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4725" y="33020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30" y="58254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228215"/>
            <a:ext cx="1149667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88415"/>
            <a:ext cx="107251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795145"/>
            <a:ext cx="1082040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53490"/>
            <a:ext cx="11515725" cy="4991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58475" y="43611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562100"/>
            <a:ext cx="10572750" cy="3733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73095" y="2566035"/>
            <a:ext cx="26663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62555" y="35579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0170" y="4560570"/>
            <a:ext cx="42729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181225"/>
            <a:ext cx="10420350" cy="2495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98775" y="21215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08440" y="3274060"/>
            <a:ext cx="168338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23695"/>
            <a:ext cx="116014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2512695"/>
            <a:ext cx="1056322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" y="1366520"/>
            <a:ext cx="10696575" cy="4591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4990" y="3434715"/>
            <a:ext cx="10819765" cy="252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661795"/>
            <a:ext cx="9172575" cy="3533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96975" y="1601470"/>
            <a:ext cx="741997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360" y="3038475"/>
            <a:ext cx="2505710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3790" y="3227705"/>
            <a:ext cx="690943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9395" y="4598670"/>
            <a:ext cx="7183120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37970"/>
            <a:ext cx="116395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28775"/>
            <a:ext cx="10725150" cy="3600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71135" y="42195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28775"/>
            <a:ext cx="107061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1680845"/>
            <a:ext cx="8982075" cy="3495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79575" y="1680845"/>
            <a:ext cx="63519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9870" y="2644775"/>
            <a:ext cx="7938770" cy="116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10" y="4015740"/>
            <a:ext cx="7938770" cy="116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578610"/>
            <a:ext cx="11706225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666875"/>
            <a:ext cx="10210800" cy="3524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90600" y="1666875"/>
            <a:ext cx="103403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755" y="2687320"/>
            <a:ext cx="10340340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70" y="4299585"/>
            <a:ext cx="10340340" cy="1066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933575"/>
            <a:ext cx="11515725" cy="2990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01175" y="2065020"/>
            <a:ext cx="20040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5210" y="3510915"/>
            <a:ext cx="4053840" cy="126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85570"/>
            <a:ext cx="10829925" cy="4086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42490" y="3028950"/>
            <a:ext cx="4055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9100" y="4124960"/>
            <a:ext cx="8591550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0175"/>
            <a:ext cx="11515725" cy="4057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24515" y="28867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28445"/>
            <a:ext cx="10668000" cy="3800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06490" y="2461260"/>
            <a:ext cx="207073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5090" y="4265930"/>
            <a:ext cx="137223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00" y="1362710"/>
            <a:ext cx="22669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80" y="2031365"/>
            <a:ext cx="4476750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730" y="3340100"/>
            <a:ext cx="664845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9550" y="4417695"/>
            <a:ext cx="2924175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5636260"/>
            <a:ext cx="2190750" cy="981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87220" y="3227070"/>
            <a:ext cx="7239635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2130" y="4349750"/>
            <a:ext cx="7239635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9890" y="5565140"/>
            <a:ext cx="7239635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076450"/>
            <a:ext cx="8801100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28445" y="3746500"/>
            <a:ext cx="9395460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2026-01-28T00:17:20Z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