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32"/>
  </p:handoutMasterIdLst>
  <p:sldIdLst>
    <p:sldId id="356" r:id="rId3"/>
    <p:sldId id="357" r:id="rId4"/>
    <p:sldId id="358" r:id="rId5"/>
    <p:sldId id="359" r:id="rId6"/>
    <p:sldId id="360" r:id="rId7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577340"/>
            <a:ext cx="7191375" cy="89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270" y="3119120"/>
            <a:ext cx="50768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0495" y="4288790"/>
            <a:ext cx="68103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61795"/>
            <a:ext cx="116014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5470" y="2418715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562225"/>
            <a:ext cx="116681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7250" y="2428240"/>
            <a:ext cx="345313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740" y="3420745"/>
            <a:ext cx="175133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570" y="1209675"/>
            <a:ext cx="71342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14345" y="3028950"/>
            <a:ext cx="686498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3870" y="3926840"/>
            <a:ext cx="686498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4345" y="5070475"/>
            <a:ext cx="686498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1285875"/>
            <a:ext cx="74580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0415" y="2134870"/>
            <a:ext cx="744156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1840" y="3028950"/>
            <a:ext cx="744156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6930" y="3869690"/>
            <a:ext cx="744156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1840" y="5088890"/>
            <a:ext cx="744156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1840" y="5060950"/>
            <a:ext cx="744156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1572260"/>
            <a:ext cx="116300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6305" y="4233545"/>
            <a:ext cx="773430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35355" y="5207000"/>
            <a:ext cx="773430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1594485"/>
            <a:ext cx="90297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8715" y="1594485"/>
            <a:ext cx="588137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2125345" y="2394585"/>
            <a:ext cx="588137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198880" y="3569335"/>
            <a:ext cx="5881370" cy="1480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746885" y="5306060"/>
            <a:ext cx="588137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61820"/>
            <a:ext cx="11658600" cy="3133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08405" y="4260215"/>
            <a:ext cx="275463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0568940" y="3195955"/>
            <a:ext cx="135636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" y="1321435"/>
            <a:ext cx="5543550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" y="2663190"/>
            <a:ext cx="11487150" cy="3914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84180" y="3778250"/>
            <a:ext cx="93091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52245"/>
            <a:ext cx="11601450" cy="3952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27030" y="2502535"/>
            <a:ext cx="93091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68425"/>
            <a:ext cx="11420475" cy="4981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9565" y="5819775"/>
            <a:ext cx="93091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76350"/>
            <a:ext cx="115538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6240" y="486664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62405"/>
            <a:ext cx="1091565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78585"/>
            <a:ext cx="11487150" cy="5248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83740" y="2483485"/>
            <a:ext cx="93091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2182495" y="5857875"/>
            <a:ext cx="238633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20800"/>
            <a:ext cx="11420475" cy="5076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9335" y="4723130"/>
            <a:ext cx="937133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972820" y="5766435"/>
            <a:ext cx="9371330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2176145"/>
            <a:ext cx="8620125" cy="2505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87500" y="2277110"/>
            <a:ext cx="60051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8270" y="3147060"/>
            <a:ext cx="978471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3960" y="4118610"/>
            <a:ext cx="978471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35100"/>
            <a:ext cx="11468100" cy="4705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28090" y="4460875"/>
            <a:ext cx="1006030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6165" y="5483860"/>
            <a:ext cx="10060305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1779905"/>
            <a:ext cx="7991475" cy="3533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94510" y="1946275"/>
            <a:ext cx="732980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95145" y="2777490"/>
            <a:ext cx="732980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9695" y="3845560"/>
            <a:ext cx="732980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4310" y="4751070"/>
            <a:ext cx="732980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252220"/>
            <a:ext cx="115728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476375"/>
            <a:ext cx="10458450" cy="3905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692390" y="4725035"/>
            <a:ext cx="309435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368425"/>
            <a:ext cx="10639425" cy="4981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250555" y="2598420"/>
            <a:ext cx="2499360" cy="64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35495" y="4620895"/>
            <a:ext cx="2734945" cy="64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2566670"/>
            <a:ext cx="931545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57350"/>
            <a:ext cx="114395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0560" y="240919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243330"/>
            <a:ext cx="11477625" cy="4371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405" y="5614670"/>
            <a:ext cx="4495800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50" y="6186170"/>
            <a:ext cx="4010025" cy="59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9790" y="5059680"/>
            <a:ext cx="8329295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315" y="5614670"/>
            <a:ext cx="8329295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710" y="6221730"/>
            <a:ext cx="8329295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13710" y="193675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685" y="1914525"/>
            <a:ext cx="66675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3920" y="2863215"/>
            <a:ext cx="816927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4395" y="3827145"/>
            <a:ext cx="816927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1045" y="4791710"/>
            <a:ext cx="816927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0205" y="1785620"/>
            <a:ext cx="85725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8090" y="2683510"/>
            <a:ext cx="957770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9675" y="3723640"/>
            <a:ext cx="957770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435" y="4631055"/>
            <a:ext cx="9577705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38350"/>
            <a:ext cx="116205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6240" y="4309110"/>
            <a:ext cx="75946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619250"/>
            <a:ext cx="897255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WPS 演示</Application>
  <PresentationFormat>宽屏</PresentationFormat>
  <Paragraphs>30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2026-01-27T15:52:41Z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