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84" r:id="rId3"/>
    <p:sldId id="357" r:id="rId4"/>
    <p:sldId id="358" r:id="rId5"/>
    <p:sldId id="412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420" r:id="rId31"/>
    <p:sldId id="414" r:id="rId32"/>
    <p:sldId id="415" r:id="rId33"/>
    <p:sldId id="416" r:id="rId34"/>
    <p:sldId id="417" r:id="rId35"/>
    <p:sldId id="418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567815"/>
            <a:ext cx="10010775" cy="828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" y="3209925"/>
            <a:ext cx="11631930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50010"/>
            <a:ext cx="11506200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369060"/>
            <a:ext cx="10963275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309370"/>
            <a:ext cx="1120140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070" y="1457325"/>
            <a:ext cx="9039225" cy="39433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644015" y="1457325"/>
            <a:ext cx="86893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84605" y="2326640"/>
            <a:ext cx="86893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9990" y="3147695"/>
            <a:ext cx="86893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7455" y="4045585"/>
            <a:ext cx="965327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9990" y="4773295"/>
            <a:ext cx="965327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0" y="1476375"/>
            <a:ext cx="8115300" cy="39052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936750" y="1476375"/>
            <a:ext cx="602424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74215" y="2308225"/>
            <a:ext cx="602424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2135" y="3147695"/>
            <a:ext cx="79146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5145" y="4055110"/>
            <a:ext cx="79146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0530" y="4819015"/>
            <a:ext cx="79146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4620" y="1411605"/>
            <a:ext cx="9382125" cy="4762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284605" y="1350645"/>
            <a:ext cx="621411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5080" y="2286635"/>
            <a:ext cx="621411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4620" y="3147695"/>
            <a:ext cx="621411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4605" y="3970020"/>
            <a:ext cx="621411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5945" y="4716780"/>
            <a:ext cx="621411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89420" y="4848860"/>
            <a:ext cx="367728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04620" y="5611495"/>
            <a:ext cx="367728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585595"/>
            <a:ext cx="10648950" cy="3990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09905" y="1585595"/>
            <a:ext cx="667639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3410" y="2398395"/>
            <a:ext cx="667639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905" y="3299460"/>
            <a:ext cx="109099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350" y="4083685"/>
            <a:ext cx="109099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3410" y="4934585"/>
            <a:ext cx="109099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371725"/>
            <a:ext cx="1164907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23695"/>
            <a:ext cx="1163955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228850"/>
            <a:ext cx="1161097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95425"/>
            <a:ext cx="11620500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92885"/>
            <a:ext cx="11553825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2176145"/>
            <a:ext cx="1167765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185670"/>
            <a:ext cx="1162050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414145"/>
            <a:ext cx="11058525" cy="40290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81330" y="1414145"/>
            <a:ext cx="660146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420" y="2330450"/>
            <a:ext cx="660146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330" y="3221990"/>
            <a:ext cx="7300595" cy="1356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330" y="4800600"/>
            <a:ext cx="9408160" cy="1356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3225" y="1079500"/>
            <a:ext cx="3800475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045" y="1428750"/>
            <a:ext cx="8677275" cy="4000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691640" y="1428750"/>
            <a:ext cx="852868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91640" y="2193925"/>
            <a:ext cx="852868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7975" y="3147695"/>
            <a:ext cx="852868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9695" y="3870960"/>
            <a:ext cx="852868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8090" y="4712335"/>
            <a:ext cx="852868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795" y="1438275"/>
            <a:ext cx="9629775" cy="3981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96010" y="1438275"/>
            <a:ext cx="6695440" cy="64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9040" y="2193925"/>
            <a:ext cx="6695440" cy="64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6010" y="2987675"/>
            <a:ext cx="6695440" cy="64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9970" y="4018280"/>
            <a:ext cx="6695440" cy="64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700" y="4935220"/>
            <a:ext cx="6695440" cy="64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2625" y="2157095"/>
            <a:ext cx="8286750" cy="2543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785620" y="2157095"/>
            <a:ext cx="745109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57045" y="3147060"/>
            <a:ext cx="745109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6390" y="4137660"/>
            <a:ext cx="745109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685925"/>
            <a:ext cx="1165860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657350"/>
            <a:ext cx="1110615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642745"/>
            <a:ext cx="11049000" cy="35718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772015" y="2720975"/>
            <a:ext cx="2007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8745" y="3656965"/>
            <a:ext cx="178117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82090"/>
            <a:ext cx="11601450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395730"/>
            <a:ext cx="1107757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64615"/>
            <a:ext cx="1098232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0695" y="2148840"/>
            <a:ext cx="729615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1323975"/>
            <a:ext cx="9182100" cy="4210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237615" y="1323975"/>
            <a:ext cx="8689340" cy="619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6665" y="2259965"/>
            <a:ext cx="8689340" cy="619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7615" y="3119755"/>
            <a:ext cx="8689340" cy="619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8270" y="4036695"/>
            <a:ext cx="8689340" cy="619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1120" y="4914900"/>
            <a:ext cx="8689340" cy="619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2057400"/>
            <a:ext cx="10372725" cy="2743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81330" y="2135505"/>
            <a:ext cx="11137265" cy="1072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7685" y="3600450"/>
            <a:ext cx="11137265" cy="1072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404620"/>
            <a:ext cx="11125200" cy="4048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33400" y="1404620"/>
            <a:ext cx="7309485" cy="684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7360" y="2198370"/>
            <a:ext cx="11325860" cy="3727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704975"/>
            <a:ext cx="1165860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36675"/>
            <a:ext cx="11544300" cy="43529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153920" y="5008880"/>
            <a:ext cx="240411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290320"/>
            <a:ext cx="10858500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1528445"/>
            <a:ext cx="8839200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352550"/>
            <a:ext cx="10820400" cy="4152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84835" y="1352550"/>
            <a:ext cx="288671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6625" y="1258570"/>
            <a:ext cx="8122920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835" y="2156460"/>
            <a:ext cx="10173970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835" y="3026410"/>
            <a:ext cx="10173970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565" y="3867150"/>
            <a:ext cx="10173970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760" y="4774565"/>
            <a:ext cx="10173970" cy="656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785620"/>
            <a:ext cx="10515600" cy="3286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72820" y="1785620"/>
            <a:ext cx="956881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2820" y="2748915"/>
            <a:ext cx="560006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8260" y="2748915"/>
            <a:ext cx="520319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200" y="3646805"/>
            <a:ext cx="905891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070" y="4412615"/>
            <a:ext cx="905891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2026-01-27T15:38:36Z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