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4" r:id="rId28"/>
    <p:sldId id="385" r:id="rId29"/>
    <p:sldId id="386" r:id="rId30"/>
    <p:sldId id="387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465" y="3086100"/>
            <a:ext cx="67818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735" y="4476115"/>
            <a:ext cx="80486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52650"/>
            <a:ext cx="1102042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1960" y="2152650"/>
            <a:ext cx="544258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4315" y="2924810"/>
            <a:ext cx="544258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930" y="3846195"/>
            <a:ext cx="4204970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1752600"/>
            <a:ext cx="960120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005" y="1753235"/>
            <a:ext cx="9591675" cy="2646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95400" y="4399915"/>
            <a:ext cx="678497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56995"/>
            <a:ext cx="10877550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660" y="1356995"/>
            <a:ext cx="71539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7360" y="2200275"/>
            <a:ext cx="71539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045" y="2786380"/>
            <a:ext cx="11471910" cy="1105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045" y="3806825"/>
            <a:ext cx="11471910" cy="2135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369060"/>
            <a:ext cx="11591925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31710" y="5100320"/>
            <a:ext cx="96329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461135"/>
            <a:ext cx="1151572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12240"/>
            <a:ext cx="10906125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1760" y="3235325"/>
            <a:ext cx="96329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57630"/>
            <a:ext cx="11563350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2435" y="4797425"/>
            <a:ext cx="96329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614295"/>
            <a:ext cx="11468100" cy="162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38030" y="3275965"/>
            <a:ext cx="96329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03350"/>
            <a:ext cx="109442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85925"/>
            <a:ext cx="1146810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9070" y="4173855"/>
            <a:ext cx="96329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43025"/>
            <a:ext cx="11496675" cy="532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4970" y="5894070"/>
            <a:ext cx="96329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661920"/>
            <a:ext cx="11449050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513205"/>
            <a:ext cx="10772775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1190" y="1513205"/>
            <a:ext cx="37604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330" y="1582420"/>
            <a:ext cx="490537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9605" y="2439670"/>
            <a:ext cx="55740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190" y="3315970"/>
            <a:ext cx="5574030" cy="271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855" y="1366520"/>
            <a:ext cx="9163050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1855" y="1366520"/>
            <a:ext cx="57162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210" y="2235835"/>
            <a:ext cx="57162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250" y="3200400"/>
            <a:ext cx="10091420" cy="2484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100" y="2251710"/>
            <a:ext cx="6724650" cy="146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16100" y="2251710"/>
            <a:ext cx="6725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5465" y="3095625"/>
            <a:ext cx="6725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1391285"/>
            <a:ext cx="1163002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690370"/>
            <a:ext cx="1067752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89805" y="3479165"/>
            <a:ext cx="9074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41880" y="4433570"/>
            <a:ext cx="9074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435" y="1343025"/>
            <a:ext cx="1057275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301115"/>
            <a:ext cx="106965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245" y="5243830"/>
            <a:ext cx="10601325" cy="1400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3090" y="5243830"/>
            <a:ext cx="11057255" cy="1482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97000"/>
            <a:ext cx="10668000" cy="4819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9130" y="1397000"/>
            <a:ext cx="92976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140" y="2152650"/>
            <a:ext cx="92976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615" y="3031490"/>
            <a:ext cx="92976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000" y="3910965"/>
            <a:ext cx="10838180" cy="143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140" y="5593715"/>
            <a:ext cx="73228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2652395"/>
            <a:ext cx="7858125" cy="155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66620" y="2652395"/>
            <a:ext cx="67843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27275" y="3582035"/>
            <a:ext cx="67843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290" y="1334135"/>
            <a:ext cx="10372725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85975"/>
            <a:ext cx="1156335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97450" y="1839595"/>
            <a:ext cx="96329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34845" y="3757930"/>
            <a:ext cx="96329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04645"/>
            <a:ext cx="1156335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10320" y="4335145"/>
            <a:ext cx="123634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76070"/>
            <a:ext cx="11515725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7525" y="3654425"/>
            <a:ext cx="96329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745" y="1562100"/>
            <a:ext cx="890587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95500"/>
            <a:ext cx="1154430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2145" y="3796030"/>
            <a:ext cx="7740015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24025"/>
            <a:ext cx="1157287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2026-01-27T12:39:27Z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