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401" r:id="rId22"/>
    <p:sldId id="376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98" r:id="rId31"/>
    <p:sldId id="386" r:id="rId32"/>
    <p:sldId id="387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4645" y="2781935"/>
            <a:ext cx="654304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92555"/>
            <a:ext cx="1146810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7210" y="2814320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80740" y="4203700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162175"/>
            <a:ext cx="112776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3080" y="3759835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78585"/>
            <a:ext cx="1125855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18575" y="5300345"/>
            <a:ext cx="15970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26515"/>
            <a:ext cx="11239500" cy="54622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12175" y="5319395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752600"/>
            <a:ext cx="113728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2945" y="3183255"/>
            <a:ext cx="3459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8875" y="4204335"/>
            <a:ext cx="20789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321435"/>
            <a:ext cx="10382250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950" y="3938905"/>
            <a:ext cx="79387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3060" y="4959350"/>
            <a:ext cx="79387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0820" y="5895340"/>
            <a:ext cx="79387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223770"/>
            <a:ext cx="81915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1475" y="2077085"/>
            <a:ext cx="87515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1475" y="3032125"/>
            <a:ext cx="87515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740" y="4071620"/>
            <a:ext cx="87515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24940"/>
            <a:ext cx="1120140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370" y="4497070"/>
            <a:ext cx="10263505" cy="1424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1628775"/>
            <a:ext cx="905827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97910" y="1737360"/>
            <a:ext cx="7026910" cy="155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5830" y="3220720"/>
            <a:ext cx="7026910" cy="155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940" y="4827270"/>
            <a:ext cx="7026910" cy="155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495425"/>
            <a:ext cx="1119187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3470" y="3759200"/>
            <a:ext cx="6946900" cy="174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324610"/>
            <a:ext cx="113252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955" y="3239135"/>
            <a:ext cx="974407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7480" y="2266315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265" y="1320800"/>
            <a:ext cx="6029325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9250" y="1216660"/>
            <a:ext cx="419608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2100" y="2738755"/>
            <a:ext cx="5944235" cy="292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4950" y="5744210"/>
            <a:ext cx="50285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86840"/>
            <a:ext cx="1134427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547495"/>
            <a:ext cx="104298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924050"/>
            <a:ext cx="10372725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320" y="1821815"/>
            <a:ext cx="10708005" cy="166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275" y="3825240"/>
            <a:ext cx="10708005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752600"/>
            <a:ext cx="105251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3120" y="1670685"/>
            <a:ext cx="3543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3120" y="2635250"/>
            <a:ext cx="96304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215" y="3608705"/>
            <a:ext cx="10707370" cy="174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53210"/>
            <a:ext cx="112585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449705"/>
            <a:ext cx="1048702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623695"/>
            <a:ext cx="103536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415415"/>
            <a:ext cx="102584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9445" y="1264285"/>
            <a:ext cx="109639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9740" y="2473960"/>
            <a:ext cx="1096391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05" y="3957955"/>
            <a:ext cx="10963910" cy="177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505585"/>
            <a:ext cx="103441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3925" y="1505585"/>
            <a:ext cx="29673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310" y="2469515"/>
            <a:ext cx="7343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220" y="3159125"/>
            <a:ext cx="7985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635" y="4189095"/>
            <a:ext cx="10506075" cy="170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34465"/>
            <a:ext cx="112299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0985" y="3032760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857375"/>
            <a:ext cx="1035367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535" y="1736725"/>
            <a:ext cx="1076452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535" y="4137660"/>
            <a:ext cx="63423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909445"/>
            <a:ext cx="102870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1050" y="1823720"/>
            <a:ext cx="3449955" cy="1256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150" y="3184525"/>
            <a:ext cx="3922395" cy="1019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0" y="4204335"/>
            <a:ext cx="10528300" cy="1019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28470"/>
            <a:ext cx="1133475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1460" y="3315335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709420"/>
            <a:ext cx="1122997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3205" y="3390900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918970"/>
            <a:ext cx="113252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590" y="1430020"/>
            <a:ext cx="10734675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3815" y="3155315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54455"/>
            <a:ext cx="1131570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6235" y="4591050"/>
            <a:ext cx="690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718945"/>
            <a:ext cx="1135380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9625" y="2663190"/>
            <a:ext cx="690245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190" y="3740785"/>
            <a:ext cx="5972810" cy="1303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2026-01-25T16:09:52Z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