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  <p:sldId id="416" r:id="rId35"/>
    <p:sldId id="423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81020"/>
            <a:ext cx="70104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5" y="4345940"/>
            <a:ext cx="7077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52650"/>
            <a:ext cx="115824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80895"/>
            <a:ext cx="10934700" cy="2695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198360" y="2080895"/>
            <a:ext cx="31292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2130" y="3035300"/>
            <a:ext cx="100844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355" y="3971290"/>
            <a:ext cx="22021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62175"/>
            <a:ext cx="115252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37995"/>
            <a:ext cx="11039475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9130" y="1866900"/>
            <a:ext cx="45935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945" y="2717800"/>
            <a:ext cx="45935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3681730"/>
            <a:ext cx="56051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330" y="4598035"/>
            <a:ext cx="56051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299970"/>
            <a:ext cx="7124700" cy="2257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45385" y="2299970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3305" y="3103880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405" y="4095750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0165"/>
            <a:ext cx="115347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499995"/>
            <a:ext cx="10944225" cy="1857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66995" y="3586480"/>
            <a:ext cx="57283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04620"/>
            <a:ext cx="116205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85925"/>
            <a:ext cx="11049000" cy="3486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38765" y="271653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3990"/>
            <a:ext cx="11563350" cy="4400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86415" y="53632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378585"/>
            <a:ext cx="1166812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2538095"/>
            <a:ext cx="98679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53515"/>
            <a:ext cx="1157287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928745" y="52025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19250"/>
            <a:ext cx="11563350" cy="3619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550910" y="2537460"/>
            <a:ext cx="27222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015" y="1487170"/>
            <a:ext cx="106489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15415"/>
            <a:ext cx="10791825" cy="4457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0555" y="1573530"/>
            <a:ext cx="51708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0555" y="2518410"/>
            <a:ext cx="51708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890" y="3319145"/>
            <a:ext cx="51708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750" y="4274185"/>
            <a:ext cx="51708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" y="5222875"/>
            <a:ext cx="75330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671320"/>
            <a:ext cx="8820150" cy="3514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03375" y="1671320"/>
            <a:ext cx="8251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6680" y="2635250"/>
            <a:ext cx="8251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550" y="3533140"/>
            <a:ext cx="8251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680" y="4667250"/>
            <a:ext cx="8251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271905"/>
            <a:ext cx="107156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80" y="5005705"/>
            <a:ext cx="81057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" y="5767705"/>
            <a:ext cx="4953000" cy="58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3415" y="1271905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660" y="2282825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390" y="3265805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005" y="4088130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630" y="4970780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825" y="5840095"/>
            <a:ext cx="106584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1125"/>
            <a:ext cx="115443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604770"/>
            <a:ext cx="107537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381760"/>
            <a:ext cx="1065847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062845" y="3216910"/>
            <a:ext cx="14744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8625" y="4152265"/>
            <a:ext cx="98386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8625" y="51174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1285875"/>
            <a:ext cx="11820525" cy="4286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07275" y="2083435"/>
            <a:ext cx="681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10335"/>
            <a:ext cx="107918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657350"/>
            <a:ext cx="99345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614170"/>
            <a:ext cx="88582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510" y="1614170"/>
            <a:ext cx="383857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11605"/>
            <a:ext cx="108394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420" y="1411605"/>
            <a:ext cx="69284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2440" y="2157730"/>
            <a:ext cx="10932795" cy="1368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20" y="3718560"/>
            <a:ext cx="10188575" cy="140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510" y="5219065"/>
            <a:ext cx="101885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040" y="1390015"/>
            <a:ext cx="94011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" y="4876165"/>
            <a:ext cx="106965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645" y="1261110"/>
            <a:ext cx="869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705" y="2082800"/>
            <a:ext cx="869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650" y="2980690"/>
            <a:ext cx="9045575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650" y="3923665"/>
            <a:ext cx="9045575" cy="95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510" y="4942840"/>
            <a:ext cx="10800715" cy="1840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95450"/>
            <a:ext cx="11010900" cy="3467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93470" y="3453765"/>
            <a:ext cx="10802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4398645"/>
            <a:ext cx="46221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223770"/>
            <a:ext cx="116014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66825"/>
            <a:ext cx="10591800" cy="4324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99790" y="1266825"/>
            <a:ext cx="25152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44520" y="3103880"/>
            <a:ext cx="9550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4520" y="405828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2310" y="4814570"/>
            <a:ext cx="24866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2671445"/>
            <a:ext cx="8943975" cy="1514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117975" y="2671445"/>
            <a:ext cx="12198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7930" y="2671445"/>
            <a:ext cx="12198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1320"/>
            <a:ext cx="11582400" cy="3514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950" y="445579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185" y="1497965"/>
            <a:ext cx="90963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2026-01-28T00:50:35Z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