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56" r:id="rId3"/>
    <p:sldId id="358" r:id="rId4"/>
    <p:sldId id="359" r:id="rId5"/>
    <p:sldId id="360" r:id="rId6"/>
    <p:sldId id="361" r:id="rId7"/>
    <p:sldId id="362" r:id="rId8"/>
    <p:sldId id="363" r:id="rId9"/>
    <p:sldId id="364" r:id="rId10"/>
    <p:sldId id="365" r:id="rId11"/>
    <p:sldId id="366" r:id="rId12"/>
    <p:sldId id="367" r:id="rId13"/>
    <p:sldId id="368" r:id="rId14"/>
    <p:sldId id="369" r:id="rId15"/>
    <p:sldId id="370" r:id="rId16"/>
    <p:sldId id="371" r:id="rId17"/>
    <p:sldId id="372" r:id="rId18"/>
    <p:sldId id="373" r:id="rId19"/>
    <p:sldId id="374" r:id="rId20"/>
    <p:sldId id="375" r:id="rId21"/>
    <p:sldId id="376" r:id="rId22"/>
    <p:sldId id="377" r:id="rId23"/>
    <p:sldId id="378" r:id="rId24"/>
    <p:sldId id="379" r:id="rId25"/>
    <p:sldId id="380" r:id="rId26"/>
    <p:sldId id="381" r:id="rId27"/>
    <p:sldId id="382" r:id="rId28"/>
    <p:sldId id="383" r:id="rId29"/>
    <p:sldId id="384" r:id="rId30"/>
    <p:sldId id="385" r:id="rId31"/>
    <p:sldId id="386" r:id="rId32"/>
    <p:sldId id="387" r:id="rId33"/>
    <p:sldId id="388" r:id="rId34"/>
    <p:sldId id="389" r:id="rId35"/>
    <p:sldId id="390" r:id="rId36"/>
    <p:sldId id="391" r:id="rId37"/>
    <p:sldId id="392" r:id="rId38"/>
    <p:sldId id="393" r:id="rId39"/>
    <p:sldId id="394" r:id="rId40"/>
    <p:sldId id="395" r:id="rId4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handoutMaster" Target="handoutMasters/handoutMaster1.xml"/><Relationship Id="rId42" Type="http://schemas.openxmlformats.org/officeDocument/2006/relationships/notesMaster" Target="notesMasters/notesMaster1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7770" y="2023745"/>
            <a:ext cx="7067550" cy="108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495" y="1838325"/>
            <a:ext cx="11534775" cy="3181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99445" y="3180715"/>
            <a:ext cx="669290" cy="868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318895"/>
            <a:ext cx="11458575" cy="4219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29840" y="2056130"/>
            <a:ext cx="669290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29690" y="4512945"/>
            <a:ext cx="3401060" cy="93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757045"/>
            <a:ext cx="11458575" cy="3343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73165" y="1895475"/>
            <a:ext cx="1226185" cy="868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79495" y="4041140"/>
            <a:ext cx="1226185" cy="868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1402715"/>
            <a:ext cx="11410950" cy="4391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83715" y="2727325"/>
            <a:ext cx="1755140" cy="1075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16660" y="5052060"/>
            <a:ext cx="1755140" cy="631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688465"/>
            <a:ext cx="11353800" cy="118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3063875"/>
            <a:ext cx="10772775" cy="2057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85260" y="4337050"/>
            <a:ext cx="66929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405890"/>
            <a:ext cx="11449050" cy="4857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00080" y="4475480"/>
            <a:ext cx="101981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61390" y="5508625"/>
            <a:ext cx="323088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7830" y="1344295"/>
            <a:ext cx="11153775" cy="4981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7905" y="3332480"/>
            <a:ext cx="7520940" cy="944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42340" y="4324350"/>
            <a:ext cx="7520940" cy="944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9785" y="5381625"/>
            <a:ext cx="7520940" cy="944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9480" y="1352550"/>
            <a:ext cx="10182225" cy="4829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10260" y="2225675"/>
            <a:ext cx="733234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1505" y="3105150"/>
            <a:ext cx="7332345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1505" y="3643630"/>
            <a:ext cx="7332345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0375" y="4324350"/>
            <a:ext cx="7332345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5285" y="5013960"/>
            <a:ext cx="7332345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7820" y="5685155"/>
            <a:ext cx="7606030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355090"/>
            <a:ext cx="11525250" cy="4924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85825" y="3241040"/>
            <a:ext cx="8011795" cy="1085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0915" y="4214495"/>
            <a:ext cx="8011795" cy="1085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5825" y="5273040"/>
            <a:ext cx="8011795" cy="1085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0260" y="1887220"/>
            <a:ext cx="9810750" cy="2981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3585" y="1621155"/>
            <a:ext cx="4383405" cy="868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06340" y="1887220"/>
            <a:ext cx="3522980" cy="602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8020" y="2719070"/>
            <a:ext cx="5582920" cy="602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1980" y="3286125"/>
            <a:ext cx="5582920" cy="602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3585" y="4089400"/>
            <a:ext cx="5582920" cy="875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609725"/>
            <a:ext cx="11468100" cy="3638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90555" y="1413510"/>
            <a:ext cx="669290" cy="868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790555" y="3672205"/>
            <a:ext cx="669290" cy="868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433195"/>
            <a:ext cx="11439525" cy="468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4035" y="1402715"/>
            <a:ext cx="10887075" cy="4171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354185" y="2661285"/>
            <a:ext cx="212407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99490" y="3360420"/>
            <a:ext cx="1056640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61355" y="3861435"/>
            <a:ext cx="669290" cy="868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0940" y="1976120"/>
            <a:ext cx="9477375" cy="2905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61390" y="1877060"/>
            <a:ext cx="7568565" cy="868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6955" y="2926080"/>
            <a:ext cx="7568565" cy="868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7250" y="4012565"/>
            <a:ext cx="7568565" cy="868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419225"/>
            <a:ext cx="11496675" cy="4019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965" y="1800225"/>
            <a:ext cx="10753725" cy="3257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4155" y="1537335"/>
            <a:ext cx="7568565" cy="868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7660" y="2406015"/>
            <a:ext cx="7568565" cy="689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275" y="3084195"/>
            <a:ext cx="11008360" cy="1010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1330" y="4227830"/>
            <a:ext cx="11008360" cy="1010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9465" y="2076450"/>
            <a:ext cx="10067925" cy="2705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9105" y="2256155"/>
            <a:ext cx="8390255" cy="868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4670" y="3201035"/>
            <a:ext cx="8390255" cy="868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9105" y="4146550"/>
            <a:ext cx="8390255" cy="868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980" y="1467485"/>
            <a:ext cx="11496675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780" y="4396105"/>
            <a:ext cx="1012507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6425" y="1384300"/>
            <a:ext cx="10725150" cy="5238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26415" y="4807585"/>
            <a:ext cx="7568565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6415" y="5488305"/>
            <a:ext cx="7568565" cy="1134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900" y="2326005"/>
            <a:ext cx="8172450" cy="1714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1960" y="2226945"/>
            <a:ext cx="7568565" cy="631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78180" y="2867660"/>
            <a:ext cx="8248650" cy="631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4040" y="3623310"/>
            <a:ext cx="8248650" cy="631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747520"/>
            <a:ext cx="11506200" cy="3362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388110"/>
            <a:ext cx="11449050" cy="4943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90555" y="1413510"/>
            <a:ext cx="669290" cy="868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85170" y="4447540"/>
            <a:ext cx="669290" cy="868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245" y="2099945"/>
            <a:ext cx="10810875" cy="265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280795"/>
            <a:ext cx="10591800" cy="4905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1500" y="1280795"/>
            <a:ext cx="8967470" cy="868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2750" y="2112645"/>
            <a:ext cx="8967470" cy="623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1500" y="2896870"/>
            <a:ext cx="10592435" cy="623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6590" y="3549015"/>
            <a:ext cx="10592435" cy="623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1500" y="4144645"/>
            <a:ext cx="10592435" cy="623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6885" y="5023485"/>
            <a:ext cx="10592435" cy="1256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2214245"/>
            <a:ext cx="10039350" cy="2428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5170" y="1848485"/>
            <a:ext cx="2134235" cy="868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89885" y="1923415"/>
            <a:ext cx="779526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1665" y="2811145"/>
            <a:ext cx="7795260" cy="520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5170" y="3467100"/>
            <a:ext cx="7795260" cy="520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70" y="4123055"/>
            <a:ext cx="7795260" cy="520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245" y="1823720"/>
            <a:ext cx="10810875" cy="3209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6870" y="1823720"/>
            <a:ext cx="8267065" cy="563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7050" y="2551430"/>
            <a:ext cx="8267065" cy="563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1010" y="3147060"/>
            <a:ext cx="8267065" cy="563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1010" y="3789680"/>
            <a:ext cx="11040110" cy="1517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823720"/>
            <a:ext cx="11449050" cy="3209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" y="1452245"/>
            <a:ext cx="10591800" cy="3952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585595"/>
            <a:ext cx="10648950" cy="3686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" y="1533525"/>
            <a:ext cx="10591800" cy="3790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377950"/>
            <a:ext cx="10858500" cy="4457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6750" y="3512185"/>
            <a:ext cx="11017885" cy="2541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5400" y="2039620"/>
            <a:ext cx="8096250" cy="2543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0915" y="2038985"/>
            <a:ext cx="7568565" cy="631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7905" y="2709545"/>
            <a:ext cx="7568565" cy="1000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0915" y="3749040"/>
            <a:ext cx="7568565" cy="1000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757045"/>
            <a:ext cx="11544300" cy="3343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34040" y="2821305"/>
            <a:ext cx="669290" cy="868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2252345"/>
            <a:ext cx="11563350" cy="2352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05465" y="3246755"/>
            <a:ext cx="669290" cy="868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604645"/>
            <a:ext cx="11591925" cy="3648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00080" y="2453005"/>
            <a:ext cx="669290" cy="868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1781175"/>
            <a:ext cx="11087100" cy="3295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82910" y="4491355"/>
            <a:ext cx="669290" cy="868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845" y="2324100"/>
            <a:ext cx="11115675" cy="220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2252345"/>
            <a:ext cx="11525250" cy="2352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14990" y="3350895"/>
            <a:ext cx="669290" cy="868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2026-01-25T08:48:21Z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