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88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160" y="3241675"/>
            <a:ext cx="46196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776095"/>
            <a:ext cx="11344275" cy="3305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98410" y="2580005"/>
            <a:ext cx="38976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9100" y="3798570"/>
            <a:ext cx="2896235" cy="1091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37970"/>
            <a:ext cx="11534775" cy="3781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0200" y="349694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80845"/>
            <a:ext cx="11658600" cy="3495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25035" y="2475865"/>
            <a:ext cx="43884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0390" y="3430270"/>
            <a:ext cx="11849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1830" y="4380865"/>
            <a:ext cx="16757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65555"/>
            <a:ext cx="11487150" cy="554228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77965" y="3147060"/>
            <a:ext cx="11093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2845" y="4082415"/>
            <a:ext cx="1667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1705" y="5944235"/>
            <a:ext cx="1667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33170"/>
            <a:ext cx="114776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5682615"/>
            <a:ext cx="9648825" cy="110871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82265" y="4744720"/>
            <a:ext cx="1033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18945"/>
            <a:ext cx="115157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977265"/>
            <a:ext cx="8077200" cy="5715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95145" y="831850"/>
            <a:ext cx="72434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4015" y="1625600"/>
            <a:ext cx="72434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9400" y="2523490"/>
            <a:ext cx="9198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5080" y="3458845"/>
            <a:ext cx="9198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4394200"/>
            <a:ext cx="9198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3000" y="5140960"/>
            <a:ext cx="9198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3475" y="5941060"/>
            <a:ext cx="91986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76425"/>
            <a:ext cx="11525250" cy="3105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987800" y="4129405"/>
            <a:ext cx="51930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26210"/>
            <a:ext cx="11439525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87870" y="2154555"/>
            <a:ext cx="38309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92240" y="3053715"/>
            <a:ext cx="48133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4410" y="4021455"/>
            <a:ext cx="19310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265" y="5089525"/>
            <a:ext cx="51720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99895"/>
            <a:ext cx="115062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6380"/>
            <a:ext cx="116014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252345"/>
            <a:ext cx="8801100" cy="2352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95450" y="2059940"/>
            <a:ext cx="82359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1785" y="2929255"/>
            <a:ext cx="82359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1785" y="3853815"/>
            <a:ext cx="82359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145" y="1454785"/>
            <a:ext cx="9601200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 flipH="1">
            <a:off x="1043305" y="1322705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636905" y="2172970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043305" y="2976245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873125" y="3694430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693420" y="4601845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438150" y="5547360"/>
            <a:ext cx="89084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343150"/>
            <a:ext cx="109632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452880"/>
            <a:ext cx="107346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035" y="1388110"/>
            <a:ext cx="107346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450975"/>
            <a:ext cx="106965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5" y="4163060"/>
            <a:ext cx="106680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73505"/>
            <a:ext cx="106489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63040"/>
            <a:ext cx="106965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14450"/>
            <a:ext cx="10620375" cy="4229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16455" y="212598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370" y="4006850"/>
            <a:ext cx="5711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4130" y="5065395"/>
            <a:ext cx="5711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985" y="1589405"/>
            <a:ext cx="7810500" cy="4981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86785" y="1342390"/>
            <a:ext cx="44164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74745" y="2382520"/>
            <a:ext cx="55213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0425" y="3195320"/>
            <a:ext cx="55213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400" y="4017645"/>
            <a:ext cx="55213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8310" y="4839335"/>
            <a:ext cx="55213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9735" y="5819775"/>
            <a:ext cx="55213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59230"/>
            <a:ext cx="11630025" cy="4429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75290" y="517906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328420"/>
            <a:ext cx="8639175" cy="4200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76095" y="1328420"/>
            <a:ext cx="69316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2885" y="2150110"/>
            <a:ext cx="69316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8745" y="3123565"/>
            <a:ext cx="95116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7140" y="3992880"/>
            <a:ext cx="95116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385" y="4853305"/>
            <a:ext cx="95116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3510" y="1596390"/>
            <a:ext cx="6419850" cy="5000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88895" y="1493520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24735" y="2448560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9170" y="3449955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9170" y="4328795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655" y="5132705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2655" y="5945505"/>
            <a:ext cx="5985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376680"/>
            <a:ext cx="99060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90675"/>
            <a:ext cx="11630025" cy="3676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59745" y="268351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2720"/>
            <a:ext cx="11601450" cy="3971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4340" y="357251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090420"/>
            <a:ext cx="11487150" cy="2676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476615" y="2907665"/>
            <a:ext cx="26314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6435" y="3928110"/>
            <a:ext cx="26314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7800"/>
            <a:ext cx="11506200" cy="3962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56240" y="254190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23695"/>
            <a:ext cx="11515725" cy="3609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4340" y="369506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2026-01-27T16:08:18Z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