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0" y="1577340"/>
            <a:ext cx="7191375" cy="895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355" y="3294380"/>
            <a:ext cx="1133729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39545"/>
            <a:ext cx="11525250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525905"/>
            <a:ext cx="10934700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530350"/>
            <a:ext cx="10953750" cy="4657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933315" y="4394835"/>
            <a:ext cx="409638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875" y="1718945"/>
            <a:ext cx="9620250" cy="34194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908810" y="3695700"/>
            <a:ext cx="828230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90395" y="4574540"/>
            <a:ext cx="828230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670" y="1762125"/>
            <a:ext cx="8582025" cy="3333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700530" y="2608580"/>
            <a:ext cx="88112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75435" y="3506470"/>
            <a:ext cx="88112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0820" y="4650105"/>
            <a:ext cx="88112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39215"/>
            <a:ext cx="11515725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02080"/>
            <a:ext cx="10934700" cy="491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78915"/>
            <a:ext cx="10915650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576070"/>
            <a:ext cx="10906125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530350"/>
            <a:ext cx="10925175" cy="4657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90855" y="5245100"/>
            <a:ext cx="881253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1330960"/>
            <a:ext cx="753427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3250565"/>
            <a:ext cx="5895975" cy="24860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244600" y="2103755"/>
            <a:ext cx="72999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925" y="3993515"/>
            <a:ext cx="72999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965" y="5109210"/>
            <a:ext cx="72999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6725" y="2132965"/>
            <a:ext cx="6029325" cy="15430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511300" y="2924810"/>
            <a:ext cx="728027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652270"/>
            <a:ext cx="11487150" cy="35528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41330" y="3648075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2026-01-27T16:00:55Z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