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2585" y="2927350"/>
            <a:ext cx="892683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7045" y="1482725"/>
            <a:ext cx="3276600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97045" y="1708785"/>
            <a:ext cx="2654935" cy="2379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21480" y="4326890"/>
            <a:ext cx="2654935" cy="2379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085" y="1289050"/>
            <a:ext cx="971550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2510" y="4283075"/>
            <a:ext cx="2476500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2510" y="5306060"/>
            <a:ext cx="1476375" cy="112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5255" y="3107055"/>
            <a:ext cx="9857105" cy="117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1115" y="4130040"/>
            <a:ext cx="9857105" cy="117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5075" y="5306060"/>
            <a:ext cx="9857105" cy="117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6405" y="1670685"/>
            <a:ext cx="73723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3014980"/>
            <a:ext cx="6448425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600" y="4078605"/>
            <a:ext cx="4762500" cy="1238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5600" y="5376545"/>
            <a:ext cx="1343025" cy="1076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43735" y="3014980"/>
            <a:ext cx="6407150" cy="106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9005" y="4165600"/>
            <a:ext cx="6407150" cy="106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9005" y="5389245"/>
            <a:ext cx="6407150" cy="106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1330960"/>
            <a:ext cx="9982200" cy="536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4485" y="3032760"/>
            <a:ext cx="9885680" cy="1293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4485" y="4413250"/>
            <a:ext cx="9885680" cy="1293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3355" y="5859145"/>
            <a:ext cx="988568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1765" y="1292860"/>
            <a:ext cx="8343900" cy="541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00885" y="2943225"/>
            <a:ext cx="696468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29460" y="2943225"/>
            <a:ext cx="6964680" cy="1198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0655" y="4427220"/>
            <a:ext cx="6964680" cy="1198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3660" y="5514340"/>
            <a:ext cx="6964680" cy="1198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065" y="1256665"/>
            <a:ext cx="869632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110" y="2485390"/>
            <a:ext cx="5943600" cy="42621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30375" y="2589530"/>
            <a:ext cx="6275070" cy="109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9775" y="4069080"/>
            <a:ext cx="6275070" cy="109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4640" y="5652770"/>
            <a:ext cx="6275070" cy="109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015" y="1308735"/>
            <a:ext cx="72961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005" y="2611755"/>
            <a:ext cx="8248650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04390" y="2611755"/>
            <a:ext cx="8816975" cy="1160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7195" y="4108450"/>
            <a:ext cx="8816975" cy="1160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3530" y="5604510"/>
            <a:ext cx="8816975" cy="1160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540" y="1259840"/>
            <a:ext cx="113061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295" y="2407285"/>
            <a:ext cx="135255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295" y="3031490"/>
            <a:ext cx="8743950" cy="2695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0690" y="5655310"/>
            <a:ext cx="2162175" cy="112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5350" y="3032760"/>
            <a:ext cx="9413240" cy="1321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705" y="4405630"/>
            <a:ext cx="9413240" cy="124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475" y="5727700"/>
            <a:ext cx="9413240" cy="1051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0080" y="1392555"/>
            <a:ext cx="4800600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56535" y="1274445"/>
            <a:ext cx="3780155" cy="1208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49270" y="2825115"/>
            <a:ext cx="4573905" cy="2301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2026-01-25T15:55:19Z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