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71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655" y="2713990"/>
            <a:ext cx="501396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2305050"/>
            <a:ext cx="7134225" cy="224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810" y="2305050"/>
            <a:ext cx="602932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9660" y="3382645"/>
            <a:ext cx="6029325" cy="133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73200"/>
            <a:ext cx="1124902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63040"/>
            <a:ext cx="106013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30325"/>
            <a:ext cx="10506075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56675" y="114173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685" y="5243830"/>
            <a:ext cx="7408545" cy="114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1330325"/>
            <a:ext cx="804862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1370" y="1170305"/>
            <a:ext cx="833564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4350" y="2595245"/>
            <a:ext cx="833564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260" y="3937635"/>
            <a:ext cx="833564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7475" y="5317490"/>
            <a:ext cx="833564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095" y="2233295"/>
            <a:ext cx="711517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4930" y="2058670"/>
            <a:ext cx="645477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8095" y="2985770"/>
            <a:ext cx="645477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4930" y="3845560"/>
            <a:ext cx="645477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52270"/>
            <a:ext cx="114204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6035" y="2673350"/>
            <a:ext cx="10769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68755"/>
            <a:ext cx="1062037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42720"/>
            <a:ext cx="1129665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720" y="303276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18945"/>
            <a:ext cx="1130617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295" y="336232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53515"/>
            <a:ext cx="112395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4317365"/>
            <a:ext cx="1540510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21435"/>
            <a:ext cx="11239500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1350" y="280479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9640" y="5092065"/>
            <a:ext cx="233362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38275"/>
            <a:ext cx="112490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1390650"/>
            <a:ext cx="92773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345" y="4486275"/>
            <a:ext cx="382905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5" y="5505450"/>
            <a:ext cx="2400300" cy="93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3343910"/>
            <a:ext cx="9970135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560" y="4424680"/>
            <a:ext cx="9970135" cy="108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855" y="5505450"/>
            <a:ext cx="9970135" cy="108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