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84" r:id="rId3"/>
    <p:sldId id="357" r:id="rId4"/>
    <p:sldId id="358" r:id="rId5"/>
    <p:sldId id="359" r:id="rId6"/>
    <p:sldId id="360" r:id="rId7"/>
    <p:sldId id="412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3083560"/>
            <a:ext cx="107823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55090"/>
            <a:ext cx="11534775" cy="529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14265" y="5963285"/>
            <a:ext cx="21678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33600"/>
            <a:ext cx="11477625" cy="2590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59445" y="4006850"/>
            <a:ext cx="304736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83030"/>
            <a:ext cx="11515725" cy="5095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7890" y="3959860"/>
            <a:ext cx="7724775" cy="251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586865"/>
            <a:ext cx="10229850" cy="4114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81075" y="2494280"/>
            <a:ext cx="3122295" cy="771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6235" y="1713230"/>
            <a:ext cx="7308215" cy="2434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5" y="4299585"/>
            <a:ext cx="38792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095" y="5139055"/>
            <a:ext cx="38792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81760"/>
            <a:ext cx="1128712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87940" y="405384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83030"/>
            <a:ext cx="1135380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1482725"/>
            <a:ext cx="112395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4039870"/>
            <a:ext cx="11639550" cy="222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09250" y="487299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6050"/>
            <a:ext cx="11506200" cy="4886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4340" y="3014980"/>
            <a:ext cx="675640" cy="69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311910"/>
            <a:ext cx="1114425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214120"/>
            <a:ext cx="1118235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24305"/>
            <a:ext cx="11563350" cy="4991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19545" y="3147695"/>
            <a:ext cx="253682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52035" y="5730875"/>
            <a:ext cx="16675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36040"/>
            <a:ext cx="11649075" cy="5334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86925" y="5112385"/>
            <a:ext cx="22332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5830" y="595376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2026-01-27T14:47:36Z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