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84" r:id="rId16"/>
    <p:sldId id="370" r:id="rId17"/>
    <p:sldId id="371" r:id="rId1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8345" y="2807970"/>
            <a:ext cx="8186420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0145" y="1242060"/>
            <a:ext cx="7010400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7935" y="2537460"/>
            <a:ext cx="5743575" cy="4114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17675" y="2522220"/>
            <a:ext cx="7493635" cy="980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38985" y="4019550"/>
            <a:ext cx="7493635" cy="1150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19935" y="5512435"/>
            <a:ext cx="7493635" cy="1139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875" y="1981200"/>
            <a:ext cx="11144250" cy="28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537970"/>
            <a:ext cx="10487025" cy="3781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120" y="1509395"/>
            <a:ext cx="10525125" cy="3838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581150"/>
            <a:ext cx="10668000" cy="3695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2795" y="1728470"/>
            <a:ext cx="8105775" cy="3400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21180" y="1728470"/>
            <a:ext cx="711644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74570" y="2635885"/>
            <a:ext cx="711644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16175" y="3599815"/>
            <a:ext cx="711644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5700" y="4450080"/>
            <a:ext cx="711644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4050" y="1724025"/>
            <a:ext cx="8343900" cy="3409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36090" y="1724025"/>
            <a:ext cx="615124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09775" y="2716530"/>
            <a:ext cx="615124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85340" y="3585845"/>
            <a:ext cx="615124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45995" y="4540250"/>
            <a:ext cx="615124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7305" y="1455420"/>
            <a:ext cx="7991475" cy="3762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89100" y="4600575"/>
            <a:ext cx="7600315" cy="1255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5050" y="2524125"/>
            <a:ext cx="7581900" cy="1809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21180" y="3419475"/>
            <a:ext cx="8457565" cy="1161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5425" y="1504950"/>
            <a:ext cx="9201150" cy="3848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64665" y="4742815"/>
            <a:ext cx="6482715" cy="1170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0720" y="1328420"/>
            <a:ext cx="6667500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4840" y="3957320"/>
            <a:ext cx="8791575" cy="2505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08150" y="2246630"/>
            <a:ext cx="5754370" cy="774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07285" y="3183255"/>
            <a:ext cx="5754370" cy="774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12290" y="4822825"/>
            <a:ext cx="8571230" cy="774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95120" y="5805170"/>
            <a:ext cx="8571230" cy="774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4245" y="1353820"/>
            <a:ext cx="7762875" cy="4724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14245" y="4431030"/>
            <a:ext cx="741870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14245" y="5394960"/>
            <a:ext cx="741870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7520" y="2138045"/>
            <a:ext cx="8696325" cy="2581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70050" y="2966085"/>
            <a:ext cx="800354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40305" y="4005580"/>
            <a:ext cx="800354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4745" y="1092835"/>
            <a:ext cx="7381875" cy="5676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61310" y="4194810"/>
            <a:ext cx="724852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27350" y="5101590"/>
            <a:ext cx="724852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61310" y="5977255"/>
            <a:ext cx="724852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0" y="1709420"/>
            <a:ext cx="6858000" cy="3438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64665" y="2521585"/>
            <a:ext cx="760793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99005" y="3561080"/>
            <a:ext cx="760793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71065" y="4487545"/>
            <a:ext cx="760793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79</cp:revision>
  <dcterms:created xsi:type="dcterms:W3CDTF">2015-09-16T06:44:00Z</dcterms:created>
  <dcterms:modified xsi:type="dcterms:W3CDTF">2026-01-25T15:48:46Z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