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  <p:sldId id="416" r:id="rId35"/>
    <p:sldId id="417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166745"/>
            <a:ext cx="464820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720" y="4228465"/>
            <a:ext cx="62579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31925"/>
            <a:ext cx="11668125" cy="4248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269105" y="283908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2357120"/>
            <a:ext cx="117633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845" y="1304290"/>
            <a:ext cx="11049000" cy="539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98905"/>
            <a:ext cx="10925175" cy="4381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8770" y="4342130"/>
            <a:ext cx="95084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155" y="5130165"/>
            <a:ext cx="95084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01115"/>
            <a:ext cx="10972800" cy="5219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5465" y="1242695"/>
            <a:ext cx="96119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465" y="2065020"/>
            <a:ext cx="96119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700" y="3103880"/>
            <a:ext cx="961199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" y="4483735"/>
            <a:ext cx="11039475" cy="218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1800225"/>
            <a:ext cx="7229475" cy="3257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95500" y="1800225"/>
            <a:ext cx="98298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8445" y="2688590"/>
            <a:ext cx="98298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6365" y="3604895"/>
            <a:ext cx="98298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800" y="4407535"/>
            <a:ext cx="98298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" y="1589405"/>
            <a:ext cx="11544300" cy="4676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53700" y="571309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6770" y="1736725"/>
            <a:ext cx="33147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770" y="2611755"/>
            <a:ext cx="58959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76045"/>
            <a:ext cx="11525250" cy="4105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63860" y="454977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7030" y="2462530"/>
            <a:ext cx="795337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6680"/>
            <a:ext cx="11582400" cy="4848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06710" y="557466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80895"/>
            <a:ext cx="11515725" cy="2695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851140" y="3926840"/>
            <a:ext cx="8597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47545"/>
            <a:ext cx="11534775" cy="2962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47150" y="3690620"/>
            <a:ext cx="21640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555" y="1819275"/>
            <a:ext cx="106775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966595"/>
            <a:ext cx="8677275" cy="2924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57045" y="1809750"/>
            <a:ext cx="775970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9400" y="2957195"/>
            <a:ext cx="775970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9220" y="4129405"/>
            <a:ext cx="775970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445" y="1602740"/>
            <a:ext cx="9982200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39445" y="1544955"/>
            <a:ext cx="10339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4650" y="2574925"/>
            <a:ext cx="10339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40" y="3302635"/>
            <a:ext cx="10339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940" y="4276090"/>
            <a:ext cx="51612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9870" y="4342765"/>
            <a:ext cx="51612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485" y="5061585"/>
            <a:ext cx="104247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252345"/>
            <a:ext cx="8505825" cy="2352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42770" y="2252345"/>
            <a:ext cx="61347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4965" y="3027045"/>
            <a:ext cx="61347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4015" y="3954780"/>
            <a:ext cx="87039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92300"/>
            <a:ext cx="116014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480820"/>
            <a:ext cx="9229725" cy="3895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07135" y="4200525"/>
            <a:ext cx="9575165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395095"/>
            <a:ext cx="7200900" cy="4067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388235" y="1459865"/>
            <a:ext cx="3970020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5550" y="2726690"/>
            <a:ext cx="7532370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0755" y="4182110"/>
            <a:ext cx="7532370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01750"/>
            <a:ext cx="116490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552700"/>
            <a:ext cx="99250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533525"/>
            <a:ext cx="1051560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971675"/>
            <a:ext cx="10525125" cy="2914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45685" y="3557905"/>
            <a:ext cx="3752850" cy="110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924050"/>
            <a:ext cx="10515600" cy="3009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420870" y="3605530"/>
            <a:ext cx="3865245" cy="110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667510"/>
            <a:ext cx="10258425" cy="3657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37335" y="4201160"/>
            <a:ext cx="10028555" cy="1178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2223770"/>
            <a:ext cx="8963025" cy="2409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895" y="2223770"/>
            <a:ext cx="9300845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4895" y="3594100"/>
            <a:ext cx="9300845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27175"/>
            <a:ext cx="11525250" cy="4124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68000" y="31038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90955"/>
            <a:ext cx="11487150" cy="4867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397760" y="2792730"/>
            <a:ext cx="11918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1670" y="5382260"/>
            <a:ext cx="24676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433195"/>
            <a:ext cx="9848850" cy="3990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37335" y="3879850"/>
            <a:ext cx="87718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8105" y="4862830"/>
            <a:ext cx="87718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2200275"/>
            <a:ext cx="8848725" cy="2457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20165" y="2200275"/>
            <a:ext cx="104724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315" y="3103880"/>
            <a:ext cx="104724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3650" y="4007485"/>
            <a:ext cx="104724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230" y="1266190"/>
            <a:ext cx="96297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" y="5168900"/>
            <a:ext cx="6172200" cy="1457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38835" y="2782570"/>
            <a:ext cx="74955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40" y="3623945"/>
            <a:ext cx="74955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100" y="4436745"/>
            <a:ext cx="74955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560" y="5219065"/>
            <a:ext cx="74955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945" y="5975985"/>
            <a:ext cx="74955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71650"/>
            <a:ext cx="115252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660" y="5546090"/>
            <a:ext cx="9658350" cy="704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11485" y="449326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2026-01-28T00:27:47Z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