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84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4690" y="1570355"/>
            <a:ext cx="5029200" cy="1162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3645" y="3348990"/>
            <a:ext cx="434340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333500"/>
            <a:ext cx="11296650" cy="456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8545" y="5895975"/>
            <a:ext cx="439102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050" y="1387475"/>
            <a:ext cx="10629900" cy="450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4900" y="2152650"/>
            <a:ext cx="9982200" cy="255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495" y="1243965"/>
            <a:ext cx="1062037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5775" y="1243965"/>
            <a:ext cx="11219180" cy="1528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0880" y="3028315"/>
            <a:ext cx="8223250" cy="1178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355" y="4331970"/>
            <a:ext cx="10094595" cy="782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5775" y="5287010"/>
            <a:ext cx="10094595" cy="782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5775" y="5948045"/>
            <a:ext cx="10094595" cy="782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6125" y="1311275"/>
            <a:ext cx="10563225" cy="4895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125" y="6207125"/>
            <a:ext cx="2838450" cy="55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125" y="1311275"/>
            <a:ext cx="10481310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1805" y="2265680"/>
            <a:ext cx="10756265" cy="1386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6445" y="3822065"/>
            <a:ext cx="10186035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5155" y="4529455"/>
            <a:ext cx="10855960" cy="1604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6125" y="6240145"/>
            <a:ext cx="4859020" cy="485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1401445"/>
            <a:ext cx="106108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0405" y="1270635"/>
            <a:ext cx="6748780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0405" y="2072005"/>
            <a:ext cx="10840720" cy="1594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6445" y="3822065"/>
            <a:ext cx="4859020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0575" y="4623435"/>
            <a:ext cx="10751185" cy="1550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657350"/>
            <a:ext cx="11353800" cy="354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" y="1334135"/>
            <a:ext cx="10629900" cy="447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7690" y="3378835"/>
            <a:ext cx="611632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7215" y="4144010"/>
            <a:ext cx="611632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7690" y="5051425"/>
            <a:ext cx="279019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78530" y="5098415"/>
            <a:ext cx="602234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371600"/>
            <a:ext cx="9810750" cy="4114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8525" y="1233805"/>
            <a:ext cx="9999980" cy="2588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98525" y="4020185"/>
            <a:ext cx="6701155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355" y="4804410"/>
            <a:ext cx="6701155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315" y="1483360"/>
            <a:ext cx="1056322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8165" y="1421130"/>
            <a:ext cx="6237605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46900" y="1364615"/>
            <a:ext cx="4859020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0720" y="2394585"/>
            <a:ext cx="5870575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8165" y="3273425"/>
            <a:ext cx="6551295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8165" y="4114165"/>
            <a:ext cx="5870575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2600" y="4907915"/>
            <a:ext cx="10880090" cy="1613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415415"/>
            <a:ext cx="11277600" cy="445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449705"/>
            <a:ext cx="1070610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1830" y="1449705"/>
            <a:ext cx="6266180" cy="163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2950" y="3293110"/>
            <a:ext cx="4859020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515" y="4049395"/>
            <a:ext cx="7409815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4080" y="5221605"/>
            <a:ext cx="10349230" cy="1264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805" y="1362075"/>
            <a:ext cx="10487025" cy="41338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43890" y="1251585"/>
            <a:ext cx="4859020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3890" y="2225675"/>
            <a:ext cx="7911465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3890" y="3028315"/>
            <a:ext cx="5935345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45275" y="2876550"/>
            <a:ext cx="4859020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9865" y="3829685"/>
            <a:ext cx="3262630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54095" y="3829685"/>
            <a:ext cx="4756150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8165" y="4779645"/>
            <a:ext cx="4756150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3610" y="1534795"/>
            <a:ext cx="8591550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3610" y="3361690"/>
            <a:ext cx="10591800" cy="2314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9295" y="1610995"/>
            <a:ext cx="3724910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77055" y="1440815"/>
            <a:ext cx="5303520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080" y="2305050"/>
            <a:ext cx="5303520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9295" y="3106420"/>
            <a:ext cx="11068685" cy="1547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1535" y="5003800"/>
            <a:ext cx="8090535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2026-01-25T22:19:29Z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