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101340"/>
            <a:ext cx="72199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75" y="4403725"/>
            <a:ext cx="96202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638300"/>
            <a:ext cx="117443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77235" y="4445635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" y="1262380"/>
            <a:ext cx="116014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25" y="2773045"/>
            <a:ext cx="3943350" cy="3848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505" y="3971290"/>
            <a:ext cx="7229475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2160" y="3906520"/>
            <a:ext cx="7438390" cy="149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505" y="5662930"/>
            <a:ext cx="46316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2332990"/>
            <a:ext cx="633412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70" y="4626610"/>
            <a:ext cx="10334625" cy="110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640" y="2332990"/>
            <a:ext cx="69278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370" y="3197860"/>
            <a:ext cx="69278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370" y="4003675"/>
            <a:ext cx="69278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370" y="4685665"/>
            <a:ext cx="10333990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48435"/>
            <a:ext cx="1149667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5285" y="3547110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395095"/>
            <a:ext cx="11668125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000" y="4839335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85950"/>
            <a:ext cx="1095375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59560"/>
            <a:ext cx="11639550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0090" y="4397375"/>
            <a:ext cx="17106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940" y="5295265"/>
            <a:ext cx="17106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2880"/>
            <a:ext cx="115633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360" y="4643755"/>
            <a:ext cx="108489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07275" y="5551170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263650"/>
            <a:ext cx="91249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14500"/>
            <a:ext cx="116967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3955" y="3670300"/>
            <a:ext cx="908050" cy="128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48105"/>
            <a:ext cx="11544300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8475" y="5173345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04975"/>
            <a:ext cx="115824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1607185"/>
            <a:ext cx="1085850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0355" y="2517775"/>
            <a:ext cx="482092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6080" y="3392170"/>
            <a:ext cx="482092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070" y="4214495"/>
            <a:ext cx="482092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080" y="4970145"/>
            <a:ext cx="482092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8795" y="2517775"/>
            <a:ext cx="4333875" cy="281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914525"/>
            <a:ext cx="100774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275" y="1591310"/>
            <a:ext cx="482092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1710" y="2489200"/>
            <a:ext cx="97072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035" y="3453765"/>
            <a:ext cx="97072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290" y="4436745"/>
            <a:ext cx="97072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396365"/>
            <a:ext cx="1161097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27150"/>
            <a:ext cx="10706100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0060" y="3094355"/>
            <a:ext cx="64744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355" y="3860165"/>
            <a:ext cx="64744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60" y="4890135"/>
            <a:ext cx="64744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60" y="5759450"/>
            <a:ext cx="64744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2801620"/>
            <a:ext cx="46482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780" y="1666875"/>
            <a:ext cx="7381875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010" y="1610360"/>
            <a:ext cx="420687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8515" y="1666875"/>
            <a:ext cx="420687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6725" y="2393315"/>
            <a:ext cx="420687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7855" y="3310255"/>
            <a:ext cx="420687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3875" y="4037330"/>
            <a:ext cx="68719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5120" y="4899025"/>
            <a:ext cx="68719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87855" y="5681980"/>
            <a:ext cx="68719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685" y="1184275"/>
            <a:ext cx="727710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8310" y="1118870"/>
            <a:ext cx="64744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2925" y="1960245"/>
            <a:ext cx="64744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4350" y="2839085"/>
            <a:ext cx="647446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8490" y="3493135"/>
            <a:ext cx="781685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9440" y="4589780"/>
            <a:ext cx="781685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8490" y="5572760"/>
            <a:ext cx="7816850" cy="1076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847975"/>
            <a:ext cx="110585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752600"/>
            <a:ext cx="111252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99870"/>
            <a:ext cx="1108710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57045"/>
            <a:ext cx="113347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171700"/>
            <a:ext cx="111442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52270"/>
            <a:ext cx="1102042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5005" y="4294505"/>
            <a:ext cx="129476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76045"/>
            <a:ext cx="1107757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405" y="1487805"/>
            <a:ext cx="5473700" cy="2266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3865" y="3782060"/>
            <a:ext cx="6730365" cy="2266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370" y="1262380"/>
            <a:ext cx="53721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26845"/>
            <a:ext cx="116395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604770"/>
            <a:ext cx="1086802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6940" y="3500120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" y="1378585"/>
            <a:ext cx="114776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6850" y="5033645"/>
            <a:ext cx="2981325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7885" y="4298950"/>
            <a:ext cx="66160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0260" y="1088390"/>
            <a:ext cx="349567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1965" y="1232535"/>
            <a:ext cx="3743325" cy="485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18920"/>
            <a:ext cx="116586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32560"/>
            <a:ext cx="110394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3975" y="1432560"/>
            <a:ext cx="908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2026-01-27T13:49:23Z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