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9" r:id="rId25"/>
    <p:sldId id="380" r:id="rId26"/>
    <p:sldId id="381" r:id="rId27"/>
    <p:sldId id="382" r:id="rId28"/>
    <p:sldId id="383" r:id="rId29"/>
    <p:sldId id="412" r:id="rId30"/>
    <p:sldId id="413" r:id="rId31"/>
    <p:sldId id="414" r:id="rId32"/>
    <p:sldId id="415" r:id="rId33"/>
    <p:sldId id="416" r:id="rId3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6765" y="1500505"/>
            <a:ext cx="7858125" cy="828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850" y="3086100"/>
            <a:ext cx="6972300" cy="685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8690" y="4260850"/>
            <a:ext cx="769620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2575" y="1429385"/>
            <a:ext cx="9086850" cy="44291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994785" y="1252220"/>
            <a:ext cx="108712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52440" y="2187575"/>
            <a:ext cx="134175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49880" y="4144010"/>
            <a:ext cx="190881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3630" y="5088890"/>
            <a:ext cx="190881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680845"/>
            <a:ext cx="11620500" cy="349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370" y="1362075"/>
            <a:ext cx="11096625" cy="41338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47370" y="1497330"/>
            <a:ext cx="6966585" cy="1416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9265" y="3103880"/>
            <a:ext cx="611568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7370" y="4067810"/>
            <a:ext cx="611568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9265" y="4845685"/>
            <a:ext cx="428244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37405" y="4845685"/>
            <a:ext cx="428244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1358900"/>
            <a:ext cx="9144000" cy="48577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330325" y="1358900"/>
            <a:ext cx="9338310" cy="2351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30325" y="3907155"/>
            <a:ext cx="748665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1550" y="4823460"/>
            <a:ext cx="748665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2500" y="5566410"/>
            <a:ext cx="748665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861820"/>
            <a:ext cx="11649075" cy="313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2166620"/>
            <a:ext cx="10963275" cy="25241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252075" y="310388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1543050"/>
            <a:ext cx="10620375" cy="37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570" y="1499870"/>
            <a:ext cx="11706225" cy="385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504950"/>
            <a:ext cx="10982325" cy="38481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204450" y="366204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274445"/>
            <a:ext cx="11544300" cy="376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645" y="5036820"/>
            <a:ext cx="10572750" cy="17907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866765" y="5969635"/>
            <a:ext cx="117284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257300"/>
            <a:ext cx="11649075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155" y="5600700"/>
            <a:ext cx="1800225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" y="6076950"/>
            <a:ext cx="10182225" cy="5810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748145" y="5513705"/>
            <a:ext cx="690880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228725"/>
            <a:ext cx="11449050" cy="440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2157095"/>
            <a:ext cx="10620375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381125"/>
            <a:ext cx="10801350" cy="42386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95325" y="1381125"/>
            <a:ext cx="625729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2000" y="2231390"/>
            <a:ext cx="74853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1820" y="3103880"/>
            <a:ext cx="74853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8790" y="4067810"/>
            <a:ext cx="74853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3225" y="4969510"/>
            <a:ext cx="784479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4475" y="1804670"/>
            <a:ext cx="9163050" cy="32480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301115" y="1695450"/>
            <a:ext cx="814768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40460" y="2574290"/>
            <a:ext cx="814768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0280" y="3519805"/>
            <a:ext cx="814768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1230" y="4402455"/>
            <a:ext cx="414972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38420" y="4402455"/>
            <a:ext cx="414972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1847850"/>
            <a:ext cx="10734675" cy="31623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21030" y="1686560"/>
            <a:ext cx="10917555" cy="1557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9900" y="3520440"/>
            <a:ext cx="10917555" cy="1557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10" y="2523490"/>
            <a:ext cx="11142980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349375"/>
            <a:ext cx="10725150" cy="501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4895" y="2190750"/>
            <a:ext cx="9791700" cy="247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270" y="1356360"/>
            <a:ext cx="11172825" cy="48387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337165" y="485267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371600"/>
            <a:ext cx="11001375" cy="41148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028825" y="463550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78280"/>
            <a:ext cx="11534775" cy="43910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48315" y="340677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2242820"/>
            <a:ext cx="11077575" cy="23717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203815" y="385127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885950"/>
            <a:ext cx="10287000" cy="308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833245"/>
            <a:ext cx="11087100" cy="31908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530090" y="422910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1600200"/>
            <a:ext cx="9334500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2124075"/>
            <a:ext cx="11553825" cy="26098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577465" y="402145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552575"/>
            <a:ext cx="11668125" cy="375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72235"/>
            <a:ext cx="11534775" cy="45434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704830" y="232918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43735" y="5173980"/>
            <a:ext cx="132397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89320" y="5136515"/>
            <a:ext cx="98361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195195"/>
            <a:ext cx="11544300" cy="246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372235"/>
            <a:ext cx="11029950" cy="454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520" y="5976620"/>
            <a:ext cx="6991350" cy="7048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172460" y="3217545"/>
            <a:ext cx="10972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40610" y="4172585"/>
            <a:ext cx="10972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19220" y="5173980"/>
            <a:ext cx="216471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3175" y="5915660"/>
            <a:ext cx="216471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2026-01-28T00:40:14Z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