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84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383" r:id="rId30"/>
    <p:sldId id="412" r:id="rId31"/>
    <p:sldId id="413" r:id="rId32"/>
    <p:sldId id="414" r:id="rId33"/>
    <p:sldId id="415" r:id="rId34"/>
    <p:sldId id="416" r:id="rId35"/>
    <p:sldId id="417" r:id="rId36"/>
    <p:sldId id="418" r:id="rId3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035" y="1616075"/>
            <a:ext cx="11630025" cy="866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0845" y="4409440"/>
            <a:ext cx="8982075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8745" y="3105150"/>
            <a:ext cx="433387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3670" y="1842770"/>
            <a:ext cx="9344025" cy="3171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23670" y="1842770"/>
            <a:ext cx="8485505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23670" y="2806700"/>
            <a:ext cx="9014460" cy="1492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3490" y="4441825"/>
            <a:ext cx="9014460" cy="1492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8400" y="2238375"/>
            <a:ext cx="7315200" cy="2381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59660" y="2238375"/>
            <a:ext cx="490347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38400" y="3074670"/>
            <a:ext cx="593344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9660" y="3972560"/>
            <a:ext cx="593344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85900"/>
            <a:ext cx="11563350" cy="388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2143125"/>
            <a:ext cx="11020425" cy="2571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08590" y="3180715"/>
            <a:ext cx="94361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390650"/>
            <a:ext cx="11496675" cy="4076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44175" y="4815840"/>
            <a:ext cx="94361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2623820"/>
            <a:ext cx="11106150" cy="160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485900"/>
            <a:ext cx="10439400" cy="388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2181225"/>
            <a:ext cx="11658600" cy="2495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78135" y="3074670"/>
            <a:ext cx="94361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28420"/>
            <a:ext cx="11534775" cy="4200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25840" y="4693285"/>
            <a:ext cx="94361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8470" y="1509395"/>
            <a:ext cx="8734425" cy="3838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595120"/>
            <a:ext cx="11496675" cy="3667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91800" y="3681730"/>
            <a:ext cx="94361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2157095"/>
            <a:ext cx="11572875" cy="2543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57400" y="3918585"/>
            <a:ext cx="94361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752600"/>
            <a:ext cx="11468100" cy="335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1352550"/>
            <a:ext cx="10829925" cy="4152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3245" y="1352550"/>
            <a:ext cx="511048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0720" y="2146935"/>
            <a:ext cx="511048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3245" y="3074670"/>
            <a:ext cx="511048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9465" y="4001135"/>
            <a:ext cx="6385560" cy="1652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4895" y="1088390"/>
            <a:ext cx="4095750" cy="417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1433195"/>
            <a:ext cx="9144000" cy="3990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3245" y="1352550"/>
            <a:ext cx="511048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95095" y="2307590"/>
            <a:ext cx="9273540" cy="1604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5400" y="3975100"/>
            <a:ext cx="7397115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1260" y="4655185"/>
            <a:ext cx="7397115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690370"/>
            <a:ext cx="11458575" cy="347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395" y="1431290"/>
            <a:ext cx="10696575" cy="4857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2305" y="2307590"/>
            <a:ext cx="802132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6265" y="3075305"/>
            <a:ext cx="802132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3550" y="3907155"/>
            <a:ext cx="802132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520" y="4776470"/>
            <a:ext cx="802132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0340" y="5581015"/>
            <a:ext cx="7124065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7270" y="1723390"/>
            <a:ext cx="6838950" cy="2276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63015" y="1723390"/>
            <a:ext cx="511048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70660" y="2507615"/>
            <a:ext cx="6990715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65275" y="3291840"/>
            <a:ext cx="6990715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4885" y="1407795"/>
            <a:ext cx="10020300" cy="4905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8335" y="1466215"/>
            <a:ext cx="10356850" cy="1453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58875" y="3075305"/>
            <a:ext cx="829437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4885" y="3924935"/>
            <a:ext cx="829437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4885" y="4813300"/>
            <a:ext cx="829437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4885" y="5682615"/>
            <a:ext cx="829437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404620"/>
            <a:ext cx="11677650" cy="404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" y="1724025"/>
            <a:ext cx="10753725" cy="340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6795" y="1420495"/>
            <a:ext cx="10020300" cy="459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7535" y="2241550"/>
            <a:ext cx="10810875" cy="18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245" y="1509395"/>
            <a:ext cx="10810875" cy="3838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020" y="1440180"/>
            <a:ext cx="11087100" cy="3740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" y="1400175"/>
            <a:ext cx="1075372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810" y="1400175"/>
            <a:ext cx="10902315" cy="1482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810" y="3074670"/>
            <a:ext cx="937133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810" y="4085590"/>
            <a:ext cx="937133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8820" y="4870450"/>
            <a:ext cx="10822305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1470" y="2257425"/>
            <a:ext cx="6448425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8105" y="2357120"/>
            <a:ext cx="829437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2560" y="3169920"/>
            <a:ext cx="829437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8105" y="4067810"/>
            <a:ext cx="829437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495" y="1390650"/>
            <a:ext cx="1062037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5780" y="1390650"/>
            <a:ext cx="11063605" cy="1454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6275" y="2971165"/>
            <a:ext cx="829437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7225" y="3859530"/>
            <a:ext cx="829437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5780" y="4759325"/>
            <a:ext cx="829437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8365" y="1961515"/>
            <a:ext cx="7553325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905" y="1961515"/>
            <a:ext cx="829437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905" y="2793365"/>
            <a:ext cx="829437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7320" y="3738245"/>
            <a:ext cx="829437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7320" y="4589145"/>
            <a:ext cx="829437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623695"/>
            <a:ext cx="11572875" cy="3609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41095" y="4380865"/>
            <a:ext cx="94361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386205"/>
            <a:ext cx="11506200" cy="461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614170"/>
            <a:ext cx="10915650" cy="3629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06260" y="2557145"/>
            <a:ext cx="4647565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8175" y="3473450"/>
            <a:ext cx="11007725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175" y="4422140"/>
            <a:ext cx="1331595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095" y="1268095"/>
            <a:ext cx="10163175" cy="531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305" y="2287270"/>
            <a:ext cx="11630025" cy="1657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17180" y="3131820"/>
            <a:ext cx="94361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359535"/>
            <a:ext cx="11658600" cy="5286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7250" y="4097020"/>
            <a:ext cx="676529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3745" y="4985385"/>
            <a:ext cx="676529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7250" y="5864225"/>
            <a:ext cx="676529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83</cp:revision>
  <dcterms:created xsi:type="dcterms:W3CDTF">2015-09-16T06:44:00Z</dcterms:created>
  <dcterms:modified xsi:type="dcterms:W3CDTF">2026-01-27T13:54:22Z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