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270" y="3057525"/>
            <a:ext cx="66008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584325"/>
            <a:ext cx="115919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80" y="3599180"/>
            <a:ext cx="1108710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56545" y="445135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1504950"/>
            <a:ext cx="95726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57045"/>
            <a:ext cx="11544300" cy="3343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83240" y="353441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2209800"/>
            <a:ext cx="96583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43025"/>
            <a:ext cx="116014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7000"/>
            <a:ext cx="11525250" cy="478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215519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733550"/>
            <a:ext cx="11020425" cy="3390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5775" y="3364230"/>
            <a:ext cx="6907530" cy="183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433195"/>
            <a:ext cx="9972675" cy="3990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7265" y="1341755"/>
            <a:ext cx="6548755" cy="133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0115" y="2740025"/>
            <a:ext cx="3260090" cy="979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0205" y="2740025"/>
            <a:ext cx="43840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265" y="3864610"/>
            <a:ext cx="43840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135" y="4582795"/>
            <a:ext cx="71526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8775" y="4670425"/>
            <a:ext cx="283400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971675"/>
            <a:ext cx="10639425" cy="291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7970" y="1795780"/>
            <a:ext cx="1138809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05" y="2863850"/>
            <a:ext cx="11388090" cy="95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920" y="4243705"/>
            <a:ext cx="11388090" cy="951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57300"/>
            <a:ext cx="11601450" cy="434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1255" y="462153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59535"/>
            <a:ext cx="116300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62100"/>
            <a:ext cx="115347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938020"/>
            <a:ext cx="10744200" cy="2981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06660" y="2797175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581150"/>
            <a:ext cx="98869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14245"/>
            <a:ext cx="11620500" cy="2428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50860" y="378968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54835"/>
            <a:ext cx="11763375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455" y="3539490"/>
            <a:ext cx="64484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7840" y="1323975"/>
            <a:ext cx="45243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1647825"/>
            <a:ext cx="6115050" cy="369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7720" y="1647825"/>
            <a:ext cx="562356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720" y="2401570"/>
            <a:ext cx="6114415" cy="161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865" y="4014470"/>
            <a:ext cx="6359525" cy="161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180" y="1557655"/>
            <a:ext cx="44100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2071370"/>
            <a:ext cx="10125075" cy="2714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3125" y="2145030"/>
            <a:ext cx="10285095" cy="1036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035" y="3298825"/>
            <a:ext cx="643572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945" y="4032250"/>
            <a:ext cx="80416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57020"/>
            <a:ext cx="1162050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2637790"/>
            <a:ext cx="9353550" cy="407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305" y="1247140"/>
            <a:ext cx="10648950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585595"/>
            <a:ext cx="10467975" cy="3686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0865" y="1379855"/>
            <a:ext cx="76269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5300" y="2353310"/>
            <a:ext cx="76269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995" y="3156585"/>
            <a:ext cx="1111440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095" y="3865245"/>
            <a:ext cx="76269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865" y="4639945"/>
            <a:ext cx="76269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95120"/>
            <a:ext cx="110490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3830" y="3245485"/>
            <a:ext cx="86931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1552575"/>
            <a:ext cx="9191625" cy="3752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2240" y="1417955"/>
            <a:ext cx="78822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2240" y="2145665"/>
            <a:ext cx="78822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2060" y="3051810"/>
            <a:ext cx="78822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980" y="3827145"/>
            <a:ext cx="78822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940" y="4551680"/>
            <a:ext cx="78822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828800"/>
            <a:ext cx="10144125" cy="3200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0115" y="1616075"/>
            <a:ext cx="1033843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310" y="2665095"/>
            <a:ext cx="10338435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45" y="3954145"/>
            <a:ext cx="10338435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2880995"/>
            <a:ext cx="1141984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73530"/>
            <a:ext cx="11058525" cy="457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87230" y="526415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776095"/>
            <a:ext cx="110013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71650"/>
            <a:ext cx="11077575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67165" y="4252595"/>
            <a:ext cx="106743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91615"/>
            <a:ext cx="11191875" cy="480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71765" y="5406390"/>
            <a:ext cx="84074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242820"/>
            <a:ext cx="1165860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3830" y="3245485"/>
            <a:ext cx="86931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333500"/>
            <a:ext cx="947737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57095"/>
            <a:ext cx="115062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8370" y="3793490"/>
            <a:ext cx="86931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214245"/>
            <a:ext cx="116871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24000"/>
            <a:ext cx="109918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5" y="1524000"/>
            <a:ext cx="6936105" cy="140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3141345"/>
            <a:ext cx="708850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675" y="3859530"/>
            <a:ext cx="708850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675" y="4889500"/>
            <a:ext cx="329946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1885" y="4613275"/>
            <a:ext cx="329946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165" y="1407160"/>
            <a:ext cx="98583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165" y="4084955"/>
            <a:ext cx="8572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560" y="1507490"/>
            <a:ext cx="9364980" cy="220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165" y="3859530"/>
            <a:ext cx="557593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8290" y="4001135"/>
            <a:ext cx="40449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390" y="4613275"/>
            <a:ext cx="296799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8380" y="4754880"/>
            <a:ext cx="59632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560" y="5666740"/>
            <a:ext cx="6492240" cy="960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2026-01-28T01:22:41Z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