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56" r:id="rId3"/>
    <p:sldId id="384" r:id="rId4"/>
    <p:sldId id="385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97" r:id="rId17"/>
    <p:sldId id="398" r:id="rId18"/>
    <p:sldId id="399" r:id="rId19"/>
    <p:sldId id="400" r:id="rId20"/>
    <p:sldId id="401" r:id="rId21"/>
    <p:sldId id="402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70" r:id="rId34"/>
    <p:sldId id="369" r:id="rId35"/>
    <p:sldId id="371" r:id="rId36"/>
    <p:sldId id="372" r:id="rId37"/>
    <p:sldId id="373" r:id="rId38"/>
    <p:sldId id="374" r:id="rId39"/>
    <p:sldId id="375" r:id="rId40"/>
    <p:sldId id="376" r:id="rId41"/>
    <p:sldId id="377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080" y="2453005"/>
            <a:ext cx="69151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99920"/>
            <a:ext cx="115062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3100" y="3713480"/>
            <a:ext cx="612775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52650"/>
            <a:ext cx="1149667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4860" y="4023995"/>
            <a:ext cx="184086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1509395"/>
            <a:ext cx="812482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" y="1460500"/>
            <a:ext cx="114395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" y="3634105"/>
            <a:ext cx="11506200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78775" y="270192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2490" y="4988560"/>
            <a:ext cx="88582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1839595"/>
            <a:ext cx="924877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85900"/>
            <a:ext cx="1143952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4950" y="270129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6045" y="474281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90345"/>
            <a:ext cx="11468100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46325" y="272034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37090" y="473329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2004695"/>
            <a:ext cx="882015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480945"/>
            <a:ext cx="11515725" cy="189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99475" y="3755390"/>
            <a:ext cx="145415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40485"/>
            <a:ext cx="1154430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8370" y="3329305"/>
            <a:ext cx="4789170" cy="62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3260725"/>
            <a:ext cx="458152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" y="1414780"/>
            <a:ext cx="1141095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1200" y="1340485"/>
            <a:ext cx="612775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76585" y="4421505"/>
            <a:ext cx="612775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02130"/>
            <a:ext cx="114776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95" y="3938905"/>
            <a:ext cx="108204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80820"/>
            <a:ext cx="10934700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5" y="1546225"/>
            <a:ext cx="5895975" cy="38303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2135" y="1546225"/>
            <a:ext cx="478091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520" y="2104390"/>
            <a:ext cx="478091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650" y="2642870"/>
            <a:ext cx="4780915" cy="1982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98575"/>
            <a:ext cx="11515725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390" y="3230880"/>
            <a:ext cx="692658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745" y="4459605"/>
            <a:ext cx="692658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05" y="5707380"/>
            <a:ext cx="692658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040380"/>
            <a:ext cx="44958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9530"/>
            <a:ext cx="1152525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390" y="3230880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1390" y="3921125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5" y="4441190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210" y="5121275"/>
            <a:ext cx="6548755" cy="855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555" y="3148330"/>
            <a:ext cx="323850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595120"/>
            <a:ext cx="107632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482725"/>
            <a:ext cx="10866120" cy="1226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4375" y="2850515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3550285"/>
            <a:ext cx="69932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4088765"/>
            <a:ext cx="203073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2415" y="4088765"/>
            <a:ext cx="27216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0700" y="4088765"/>
            <a:ext cx="26257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505" y="4702810"/>
            <a:ext cx="29394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3475" y="4702810"/>
            <a:ext cx="29394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2414270"/>
            <a:ext cx="9305925" cy="2028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225" y="2474595"/>
            <a:ext cx="47720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6470" y="2474595"/>
            <a:ext cx="47720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720" y="3192780"/>
            <a:ext cx="56229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225" y="3883025"/>
            <a:ext cx="56229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663065"/>
            <a:ext cx="114776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60" y="4631055"/>
            <a:ext cx="80772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504950"/>
            <a:ext cx="1087755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6570" y="1504950"/>
            <a:ext cx="84289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055" y="2043430"/>
            <a:ext cx="431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7425" y="1976120"/>
            <a:ext cx="43173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055" y="2609215"/>
            <a:ext cx="704850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15" y="3119120"/>
            <a:ext cx="704850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775" y="3733800"/>
            <a:ext cx="7633970" cy="1471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0055" y="5205730"/>
            <a:ext cx="7633970" cy="1471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660" y="2085975"/>
            <a:ext cx="942022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945" y="2011680"/>
            <a:ext cx="87229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320" y="2578735"/>
            <a:ext cx="87229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855" y="3127375"/>
            <a:ext cx="44608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6225" y="3127375"/>
            <a:ext cx="423481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045" y="3694430"/>
            <a:ext cx="361950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9220" y="3665855"/>
            <a:ext cx="56718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855" y="4300855"/>
            <a:ext cx="723138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90345"/>
            <a:ext cx="115062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38250"/>
            <a:ext cx="115633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5160" y="2428240"/>
            <a:ext cx="61277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714500"/>
            <a:ext cx="110299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155" y="2437130"/>
            <a:ext cx="46577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205" y="3004185"/>
            <a:ext cx="46577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155" y="3552190"/>
            <a:ext cx="46577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45" y="4100195"/>
            <a:ext cx="46577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475" y="4672330"/>
            <a:ext cx="755904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24000"/>
            <a:ext cx="10839450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125" y="1524000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275" y="2091055"/>
            <a:ext cx="771144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275" y="2573020"/>
            <a:ext cx="27025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6460" y="2601595"/>
            <a:ext cx="30899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900" y="3101340"/>
            <a:ext cx="27025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630" y="3668395"/>
            <a:ext cx="27025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1190" y="3668395"/>
            <a:ext cx="52171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135" y="4235450"/>
            <a:ext cx="32619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08425" y="4225925"/>
            <a:ext cx="29470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12865" y="4320540"/>
            <a:ext cx="29470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1345" y="4862830"/>
            <a:ext cx="34010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08425" y="4862830"/>
            <a:ext cx="340106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77885" y="1302385"/>
            <a:ext cx="3126740" cy="301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885" y="1970405"/>
            <a:ext cx="86487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865" y="1970405"/>
            <a:ext cx="39782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0140" y="2040255"/>
            <a:ext cx="199326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3090" y="1970405"/>
            <a:ext cx="27019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5885" y="2593975"/>
            <a:ext cx="83724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5885" y="3092450"/>
            <a:ext cx="83724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4755" y="3716020"/>
            <a:ext cx="34016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3760" y="3734435"/>
            <a:ext cx="44227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4755" y="4213860"/>
            <a:ext cx="44227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04950"/>
            <a:ext cx="1094422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515" y="1504950"/>
            <a:ext cx="7428230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475" y="2663825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010" y="3126740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475" y="3731895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515" y="4270375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475" y="4809490"/>
            <a:ext cx="275018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6285" y="4881880"/>
            <a:ext cx="659638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3315" y="1369060"/>
            <a:ext cx="4176395" cy="3221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76145"/>
            <a:ext cx="115062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895475"/>
            <a:ext cx="102203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81175"/>
            <a:ext cx="10848975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56055"/>
            <a:ext cx="108013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728470"/>
            <a:ext cx="1078230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710" y="3117215"/>
            <a:ext cx="73894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1185" y="3684270"/>
            <a:ext cx="95726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710" y="4204335"/>
            <a:ext cx="95726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205" y="4733290"/>
            <a:ext cx="95726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52245"/>
            <a:ext cx="1067752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040" y="1387475"/>
            <a:ext cx="1087755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025" y="1888490"/>
            <a:ext cx="28536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3290" y="1858645"/>
            <a:ext cx="74371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605" y="2359660"/>
            <a:ext cx="74371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170" y="2888615"/>
            <a:ext cx="102908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9735" y="3625850"/>
            <a:ext cx="235204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3995" y="3504565"/>
            <a:ext cx="3637280" cy="715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720" y="4412615"/>
            <a:ext cx="6114415" cy="74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06870" y="4492625"/>
            <a:ext cx="325120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720" y="5238750"/>
            <a:ext cx="325120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3185"/>
            <a:ext cx="1154430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0090" y="195516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24370" y="452564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537970"/>
            <a:ext cx="102870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785" y="1537970"/>
            <a:ext cx="85236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260" y="1972310"/>
            <a:ext cx="85236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785" y="2473325"/>
            <a:ext cx="852360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545" y="3012440"/>
            <a:ext cx="8523605" cy="1416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260" y="4428490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0260" y="4911090"/>
            <a:ext cx="654875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71600"/>
            <a:ext cx="114585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9140" y="2758440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33550"/>
            <a:ext cx="114681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2150" y="2408555"/>
            <a:ext cx="61277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71345"/>
            <a:ext cx="1149667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5160" y="3741420"/>
            <a:ext cx="669290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66900"/>
            <a:ext cx="1149667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5475" y="3845560"/>
            <a:ext cx="688340" cy="63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547495"/>
            <a:ext cx="83439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2026-01-25T09:27:04Z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