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412" r:id="rId10"/>
    <p:sldId id="413" r:id="rId11"/>
    <p:sldId id="364" r:id="rId12"/>
    <p:sldId id="365" r:id="rId13"/>
    <p:sldId id="414" r:id="rId14"/>
    <p:sldId id="367" r:id="rId15"/>
    <p:sldId id="368" r:id="rId16"/>
    <p:sldId id="415" r:id="rId17"/>
    <p:sldId id="416" r:id="rId18"/>
    <p:sldId id="417" r:id="rId19"/>
    <p:sldId id="418" r:id="rId20"/>
    <p:sldId id="419" r:id="rId21"/>
    <p:sldId id="369" r:id="rId22"/>
    <p:sldId id="370" r:id="rId23"/>
    <p:sldId id="371" r:id="rId24"/>
    <p:sldId id="372" r:id="rId25"/>
    <p:sldId id="373" r:id="rId26"/>
    <p:sldId id="374" r:id="rId27"/>
    <p:sldId id="375" r:id="rId28"/>
    <p:sldId id="376" r:id="rId29"/>
    <p:sldId id="377" r:id="rId30"/>
    <p:sldId id="378" r:id="rId31"/>
    <p:sldId id="379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567815"/>
            <a:ext cx="100107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945" y="3105150"/>
            <a:ext cx="494347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50" y="4255135"/>
            <a:ext cx="52101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62710"/>
            <a:ext cx="11525250" cy="4562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096135" y="5034915"/>
            <a:ext cx="7797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81150"/>
            <a:ext cx="11591925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304925"/>
            <a:ext cx="10963275" cy="4248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99745" y="2284730"/>
            <a:ext cx="527812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3705" y="3173095"/>
            <a:ext cx="527812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665" y="4080510"/>
            <a:ext cx="5278120" cy="1573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5925" y="1047750"/>
            <a:ext cx="8820150" cy="4762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35100" y="1122045"/>
            <a:ext cx="81895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4625" y="2029460"/>
            <a:ext cx="81895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8290" y="2842260"/>
            <a:ext cx="894842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9535" y="3787775"/>
            <a:ext cx="8948420" cy="1100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9535" y="4884420"/>
            <a:ext cx="8948420" cy="1100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24000"/>
            <a:ext cx="11515725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287780"/>
            <a:ext cx="11087100" cy="5286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6070" y="2303145"/>
            <a:ext cx="6336665" cy="319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3545" y="5822950"/>
            <a:ext cx="93237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7230" y="2174240"/>
            <a:ext cx="473392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278890"/>
            <a:ext cx="1156335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5053965"/>
            <a:ext cx="10782300" cy="1704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614160" y="5913755"/>
            <a:ext cx="17437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590" y="1325880"/>
            <a:ext cx="11496675" cy="5210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11485" y="5784850"/>
            <a:ext cx="7797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9020" y="1895475"/>
            <a:ext cx="7553325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1576070"/>
            <a:ext cx="8458200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52600"/>
            <a:ext cx="11572875" cy="3352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78160" y="4354195"/>
            <a:ext cx="7797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16050"/>
            <a:ext cx="11458575" cy="4743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776210" y="5290185"/>
            <a:ext cx="102489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1347470"/>
            <a:ext cx="991552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105025"/>
            <a:ext cx="1156335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928495"/>
            <a:ext cx="10791825" cy="3000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328285" y="4080510"/>
            <a:ext cx="355790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66620"/>
            <a:ext cx="1154430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295400"/>
            <a:ext cx="10715625" cy="4267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37870" y="1295400"/>
            <a:ext cx="7007860" cy="2546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4970" y="4137025"/>
            <a:ext cx="6563360" cy="169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25880"/>
            <a:ext cx="11630025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033270"/>
            <a:ext cx="10677525" cy="27908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235700" y="3928745"/>
            <a:ext cx="111061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392555"/>
            <a:ext cx="10791825" cy="49339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99770" y="1392555"/>
            <a:ext cx="5221605" cy="1403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9770" y="3157855"/>
            <a:ext cx="5221605" cy="1403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770" y="4820285"/>
            <a:ext cx="10791825" cy="610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4025" y="5774690"/>
            <a:ext cx="10791825" cy="610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1647825"/>
            <a:ext cx="10020300" cy="35623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82320" y="1480820"/>
            <a:ext cx="1041019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2795" y="2435860"/>
            <a:ext cx="1041019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960" y="3286125"/>
            <a:ext cx="1041019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255" y="4269740"/>
            <a:ext cx="10410190" cy="940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981200"/>
            <a:ext cx="10963275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2257425"/>
            <a:ext cx="5505450" cy="2343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945765" y="2068195"/>
            <a:ext cx="463486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45765" y="2947035"/>
            <a:ext cx="57315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5765" y="3967480"/>
            <a:ext cx="573151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324610"/>
            <a:ext cx="11430000" cy="4495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49585" y="1324610"/>
            <a:ext cx="7797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00200"/>
            <a:ext cx="11515725" cy="3657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98455" y="3815080"/>
            <a:ext cx="7797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581150"/>
            <a:ext cx="10753725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595120"/>
            <a:ext cx="11449050" cy="3667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786370" y="3295650"/>
            <a:ext cx="77978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05050" y="4354195"/>
            <a:ext cx="198882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7985" y="4363720"/>
            <a:ext cx="113855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099945"/>
            <a:ext cx="10934700" cy="2657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638030" y="1944370"/>
            <a:ext cx="20554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170" y="2946400"/>
            <a:ext cx="20554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155" y="3872865"/>
            <a:ext cx="205549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152650"/>
            <a:ext cx="10839450" cy="2552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51175" y="2917190"/>
            <a:ext cx="225425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73795" y="3876675"/>
            <a:ext cx="2292350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2026-01-27T14:58:13Z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