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84" r:id="rId3"/>
    <p:sldId id="357" r:id="rId4"/>
    <p:sldId id="358" r:id="rId5"/>
    <p:sldId id="359" r:id="rId6"/>
    <p:sldId id="360" r:id="rId7"/>
    <p:sldId id="412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413" r:id="rId23"/>
    <p:sldId id="377" r:id="rId24"/>
    <p:sldId id="378" r:id="rId25"/>
    <p:sldId id="379" r:id="rId26"/>
    <p:sldId id="380" r:id="rId27"/>
    <p:sldId id="381" r:id="rId28"/>
    <p:sldId id="382" r:id="rId29"/>
    <p:sldId id="383" r:id="rId3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265" y="1558290"/>
            <a:ext cx="10372725" cy="866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050" y="3100705"/>
            <a:ext cx="7581900" cy="6572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1940" y="4295775"/>
            <a:ext cx="642937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424940"/>
            <a:ext cx="10982325" cy="4438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33070" y="2699385"/>
            <a:ext cx="1128268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7960" y="3815080"/>
            <a:ext cx="1128268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4165" y="4864100"/>
            <a:ext cx="11282680" cy="1132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407160"/>
            <a:ext cx="10944225" cy="5191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3570" y="1407160"/>
            <a:ext cx="7804150" cy="735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16305" y="2286000"/>
            <a:ext cx="7804150" cy="1415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5110" y="3599815"/>
            <a:ext cx="11414760" cy="29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3075" y="2214245"/>
            <a:ext cx="8705850" cy="2428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29715" y="2091055"/>
            <a:ext cx="9192895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43380" y="3083560"/>
            <a:ext cx="9192895" cy="164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514475"/>
            <a:ext cx="11487150" cy="3829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340" y="1535430"/>
            <a:ext cx="10925175" cy="4648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06435" y="4266565"/>
            <a:ext cx="112268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5645" y="1704975"/>
            <a:ext cx="8220075" cy="3448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90370" y="2557145"/>
            <a:ext cx="604647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04035" y="3483610"/>
            <a:ext cx="604647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22450" y="4419600"/>
            <a:ext cx="8295005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276350"/>
            <a:ext cx="11601450" cy="4305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23525" y="4645660"/>
            <a:ext cx="112268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609725"/>
            <a:ext cx="10963275" cy="363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54150"/>
            <a:ext cx="11582400" cy="4667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081135" y="1281430"/>
            <a:ext cx="112268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38515" y="4948555"/>
            <a:ext cx="138684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5545" y="1485900"/>
            <a:ext cx="9820275" cy="388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330960"/>
            <a:ext cx="11553825" cy="5343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21010" y="3947160"/>
            <a:ext cx="85852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590675"/>
            <a:ext cx="10668000" cy="3676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8975" y="2642870"/>
            <a:ext cx="11244580" cy="1142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0675" y="4249420"/>
            <a:ext cx="11244580" cy="1142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1301750"/>
            <a:ext cx="10658475" cy="4972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7390" y="1301750"/>
            <a:ext cx="1092327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1650" y="2303780"/>
            <a:ext cx="10923270" cy="1141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650" y="3277235"/>
            <a:ext cx="10923270" cy="1141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650" y="4525010"/>
            <a:ext cx="10923270" cy="1915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01445"/>
            <a:ext cx="11563350" cy="4629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2185" y="5153025"/>
            <a:ext cx="1080008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6130" y="1758315"/>
            <a:ext cx="10620375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4421505"/>
            <a:ext cx="8867775" cy="2057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2755" y="1631315"/>
            <a:ext cx="515747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5130" y="2679700"/>
            <a:ext cx="11328400" cy="174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175" y="4253865"/>
            <a:ext cx="8305165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270" y="5360035"/>
            <a:ext cx="8305165" cy="1047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520" y="1218565"/>
            <a:ext cx="10610850" cy="546989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2300" y="1218565"/>
            <a:ext cx="10719435" cy="1463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9270" y="2816225"/>
            <a:ext cx="10982960" cy="1539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1520" y="4702810"/>
            <a:ext cx="890016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3125" y="5638800"/>
            <a:ext cx="8900160" cy="1050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59535"/>
            <a:ext cx="115824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2175" y="1391920"/>
            <a:ext cx="7867650" cy="464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345" y="1343660"/>
            <a:ext cx="10734675" cy="4600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7845" y="5066665"/>
            <a:ext cx="924052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8840" y="1708150"/>
            <a:ext cx="7724775" cy="4219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82875" y="1708785"/>
            <a:ext cx="8106410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90140" y="2644140"/>
            <a:ext cx="8106410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48840" y="3460750"/>
            <a:ext cx="8106410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42795" y="4368165"/>
            <a:ext cx="8106410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42795" y="5370195"/>
            <a:ext cx="8106410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642745"/>
            <a:ext cx="11563350" cy="3571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33050" y="4580255"/>
            <a:ext cx="112268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6825" y="1543050"/>
            <a:ext cx="9658350" cy="377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2700" y="1333500"/>
            <a:ext cx="7086600" cy="419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304925"/>
            <a:ext cx="10953750" cy="4248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30870" y="2283460"/>
            <a:ext cx="112268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40625" y="3597275"/>
            <a:ext cx="112268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08545" y="4930140"/>
            <a:ext cx="112268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492250"/>
            <a:ext cx="11487150" cy="4733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60990" y="3615690"/>
            <a:ext cx="112268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383665"/>
            <a:ext cx="11487150" cy="5238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885045" y="2018665"/>
            <a:ext cx="195453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00530" y="3112770"/>
            <a:ext cx="3683635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85045" y="4305935"/>
            <a:ext cx="195453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0530" y="5778500"/>
            <a:ext cx="3683635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509395"/>
            <a:ext cx="11677650" cy="3838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73640" y="1149350"/>
            <a:ext cx="1861185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96390" y="2501265"/>
            <a:ext cx="359029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84</cp:revision>
  <dcterms:created xsi:type="dcterms:W3CDTF">2015-09-16T06:44:00Z</dcterms:created>
  <dcterms:modified xsi:type="dcterms:W3CDTF">2026-01-27T14:23:46Z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