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376" r:id="rId23"/>
    <p:sldId id="377" r:id="rId24"/>
    <p:sldId id="378" r:id="rId25"/>
    <p:sldId id="379" r:id="rId26"/>
    <p:sldId id="380" r:id="rId27"/>
    <p:sldId id="381" r:id="rId28"/>
    <p:sldId id="382" r:id="rId29"/>
    <p:sldId id="383" r:id="rId30"/>
    <p:sldId id="384" r:id="rId31"/>
    <p:sldId id="385" r:id="rId32"/>
    <p:sldId id="386" r:id="rId33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10840" y="2343785"/>
            <a:ext cx="5981700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1623695"/>
            <a:ext cx="10915650" cy="3609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098925" y="3474085"/>
            <a:ext cx="745426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26185" y="4419600"/>
            <a:ext cx="900366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3395" y="1383665"/>
            <a:ext cx="10934700" cy="4362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24305" y="4116705"/>
            <a:ext cx="611314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1633220"/>
            <a:ext cx="9648825" cy="3590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0550" y="1402715"/>
            <a:ext cx="11010900" cy="4543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603375" y="3228340"/>
            <a:ext cx="71691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484245" y="5128260"/>
            <a:ext cx="115125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85925" y="1576705"/>
            <a:ext cx="8820150" cy="4076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2620" y="1638300"/>
            <a:ext cx="10906125" cy="3581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505325" y="4381500"/>
            <a:ext cx="111379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3720" y="1334135"/>
            <a:ext cx="10982325" cy="447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8395" y="2204720"/>
            <a:ext cx="9934575" cy="2447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828030" y="3199765"/>
            <a:ext cx="716915" cy="1179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1666875"/>
            <a:ext cx="10934700" cy="3524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6150" y="1391285"/>
            <a:ext cx="10096500" cy="5124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46150" y="1391285"/>
            <a:ext cx="4771390" cy="15481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12190" y="3026410"/>
            <a:ext cx="5187315" cy="15481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4555" y="4845050"/>
            <a:ext cx="3088640" cy="650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8990" y="5723890"/>
            <a:ext cx="9392285" cy="650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700" y="1790700"/>
            <a:ext cx="10896600" cy="3276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298430" y="3483610"/>
            <a:ext cx="71691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1195" y="1348740"/>
            <a:ext cx="10848975" cy="444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9645" y="1414780"/>
            <a:ext cx="10048875" cy="446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2990" y="6174105"/>
            <a:ext cx="6734175" cy="581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69645" y="1574165"/>
            <a:ext cx="496062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4080" y="2557145"/>
            <a:ext cx="579120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6140" y="3308350"/>
            <a:ext cx="579120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4355" y="4310380"/>
            <a:ext cx="5791200" cy="1541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62990" y="5988050"/>
            <a:ext cx="710565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2250" y="1526540"/>
            <a:ext cx="8953500" cy="4276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67155" y="1461135"/>
            <a:ext cx="443039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82065" y="2434590"/>
            <a:ext cx="443039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16025" y="3325495"/>
            <a:ext cx="443039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67155" y="4317365"/>
            <a:ext cx="855980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3785" y="5271770"/>
            <a:ext cx="855980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2620" y="1690370"/>
            <a:ext cx="10906125" cy="3476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2740" y="5441950"/>
            <a:ext cx="5686425" cy="1114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0280" y="1599565"/>
            <a:ext cx="10029825" cy="4943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28675" y="1599565"/>
            <a:ext cx="6141720" cy="1510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71525" y="3304540"/>
            <a:ext cx="609409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1345" y="4211955"/>
            <a:ext cx="609409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6910" y="5015230"/>
            <a:ext cx="1018667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1345" y="5863590"/>
            <a:ext cx="1018667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5070" y="1433195"/>
            <a:ext cx="9801225" cy="4229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3785" y="1498600"/>
            <a:ext cx="626427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397115" y="1433195"/>
            <a:ext cx="390144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2180" y="2548255"/>
            <a:ext cx="290004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52545" y="2444115"/>
            <a:ext cx="4723765" cy="1000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5070" y="3700780"/>
            <a:ext cx="540448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80200" y="3700780"/>
            <a:ext cx="320167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73785" y="4674235"/>
            <a:ext cx="3201670" cy="1104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4375" y="1709420"/>
            <a:ext cx="10763250" cy="3438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4425" y="1709420"/>
            <a:ext cx="9963150" cy="3438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561830" y="1640205"/>
            <a:ext cx="71691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062855" y="2604135"/>
            <a:ext cx="129349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31860" y="3549015"/>
            <a:ext cx="129349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9820" y="2147570"/>
            <a:ext cx="9991725" cy="2562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6800" y="1386840"/>
            <a:ext cx="10058400" cy="4219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07745" y="1565275"/>
            <a:ext cx="4827905" cy="2304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941705" y="4192270"/>
            <a:ext cx="7218680" cy="735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2000" y="5052695"/>
            <a:ext cx="7218680" cy="735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1771650"/>
            <a:ext cx="10934700" cy="3314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100310" y="3483610"/>
            <a:ext cx="71691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0600" y="1376045"/>
            <a:ext cx="10210800" cy="4105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90600" y="1489075"/>
            <a:ext cx="10338435" cy="1416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26465" y="3190875"/>
            <a:ext cx="10338435" cy="1416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6140" y="4801870"/>
            <a:ext cx="439356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46065" y="4801870"/>
            <a:ext cx="439356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2975" y="1486535"/>
            <a:ext cx="10306050" cy="4848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42975" y="1423035"/>
            <a:ext cx="596265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39470" y="2245360"/>
            <a:ext cx="795655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2975" y="3180715"/>
            <a:ext cx="1008253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2975" y="4003675"/>
            <a:ext cx="258762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89655" y="4003675"/>
            <a:ext cx="454342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9470" y="4797425"/>
            <a:ext cx="454342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42975" y="5733415"/>
            <a:ext cx="541337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5375" y="1433195"/>
            <a:ext cx="10001250" cy="3990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2140" y="1323340"/>
            <a:ext cx="10848975" cy="5038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232390" y="4853940"/>
            <a:ext cx="71691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2305" y="1268095"/>
            <a:ext cx="10868025" cy="5048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317480" y="3908425"/>
            <a:ext cx="71691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1195" y="1438275"/>
            <a:ext cx="10848975" cy="4286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346055" y="4192905"/>
            <a:ext cx="71691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5570" y="1381125"/>
            <a:ext cx="9420225" cy="4095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1670" y="1247775"/>
            <a:ext cx="10868025" cy="5343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279380" y="3030220"/>
            <a:ext cx="71691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78</cp:revision>
  <dcterms:created xsi:type="dcterms:W3CDTF">2015-09-16T06:44:00Z</dcterms:created>
  <dcterms:modified xsi:type="dcterms:W3CDTF">2026-01-25T15:11:17Z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