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412" r:id="rId23"/>
    <p:sldId id="377" r:id="rId24"/>
    <p:sldId id="420" r:id="rId25"/>
    <p:sldId id="378" r:id="rId26"/>
    <p:sldId id="413" r:id="rId27"/>
    <p:sldId id="414" r:id="rId28"/>
    <p:sldId id="415" r:id="rId29"/>
    <p:sldId id="416" r:id="rId30"/>
    <p:sldId id="417" r:id="rId31"/>
    <p:sldId id="418" r:id="rId32"/>
    <p:sldId id="419" r:id="rId33"/>
    <p:sldId id="379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081020"/>
            <a:ext cx="70104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165" y="4264025"/>
            <a:ext cx="8315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704975"/>
            <a:ext cx="111252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345" y="1783080"/>
            <a:ext cx="70319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155" y="2557780"/>
            <a:ext cx="70319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105" y="3521710"/>
            <a:ext cx="70319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90" y="4570730"/>
            <a:ext cx="70319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660" y="1192530"/>
            <a:ext cx="97250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60" y="3602355"/>
            <a:ext cx="68770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100" y="1310640"/>
            <a:ext cx="9395460" cy="219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660" y="3501390"/>
            <a:ext cx="7787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660" y="4540885"/>
            <a:ext cx="7787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100" y="5174615"/>
            <a:ext cx="7787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100" y="6095365"/>
            <a:ext cx="7787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53515"/>
            <a:ext cx="115919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1835" y="5478780"/>
            <a:ext cx="37058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38300"/>
            <a:ext cx="109823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79220"/>
            <a:ext cx="1155382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1325" y="58470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2247900"/>
            <a:ext cx="814387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367155"/>
            <a:ext cx="1080135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519045"/>
            <a:ext cx="1072515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43125"/>
            <a:ext cx="109728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27650" y="3103880"/>
            <a:ext cx="1861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352550"/>
            <a:ext cx="115157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124075"/>
            <a:ext cx="117157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733550"/>
            <a:ext cx="111156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2750" y="1733550"/>
            <a:ext cx="69564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560" y="2602865"/>
            <a:ext cx="69564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610" y="3538855"/>
            <a:ext cx="6956425" cy="172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850" y="1733550"/>
            <a:ext cx="471678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1337945"/>
            <a:ext cx="727710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9690" y="1337945"/>
            <a:ext cx="69564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7135" y="2207260"/>
            <a:ext cx="69564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4125" y="3171190"/>
            <a:ext cx="695642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9840" y="5052060"/>
            <a:ext cx="69564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71320"/>
            <a:ext cx="115538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90" y="1424305"/>
            <a:ext cx="10744200" cy="4533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6590" y="3366135"/>
            <a:ext cx="67208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7995" y="4235450"/>
            <a:ext cx="67208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390" y="5019675"/>
            <a:ext cx="67208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543050"/>
            <a:ext cx="54006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4005580"/>
            <a:ext cx="9048750" cy="2381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31570" y="1543050"/>
            <a:ext cx="63512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80" y="2351405"/>
            <a:ext cx="63512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065" y="3296920"/>
            <a:ext cx="63512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290" y="4128770"/>
            <a:ext cx="9668510" cy="2332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295400"/>
            <a:ext cx="8991600" cy="4267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00200" y="1229995"/>
            <a:ext cx="8053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4635" y="2099945"/>
            <a:ext cx="8053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0200" y="3103880"/>
            <a:ext cx="8053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0200" y="4030345"/>
            <a:ext cx="93192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6370" y="4912360"/>
            <a:ext cx="93192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114550"/>
            <a:ext cx="8782050" cy="2628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57655" y="2023745"/>
            <a:ext cx="86956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9080" y="2987675"/>
            <a:ext cx="86956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4975" y="4093210"/>
            <a:ext cx="86956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295400"/>
            <a:ext cx="114395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642745"/>
            <a:ext cx="107346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471295"/>
            <a:ext cx="1107757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4155" y="147129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623695"/>
            <a:ext cx="10848975" cy="3609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1195" y="1778000"/>
            <a:ext cx="6521450" cy="165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040" y="3611245"/>
            <a:ext cx="54730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515" y="4499610"/>
            <a:ext cx="85439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1452245"/>
            <a:ext cx="7458075" cy="3952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94255" y="1452245"/>
            <a:ext cx="6059170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1065" y="2874010"/>
            <a:ext cx="6275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6305" y="3970020"/>
            <a:ext cx="6275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8565" y="4839335"/>
            <a:ext cx="73367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105" y="1313815"/>
            <a:ext cx="7210425" cy="514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80590" y="1313815"/>
            <a:ext cx="8374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6450" y="2183130"/>
            <a:ext cx="8374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360" y="3103880"/>
            <a:ext cx="8374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8810" y="3982720"/>
            <a:ext cx="8374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2445" y="4946650"/>
            <a:ext cx="8374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5115" y="5807075"/>
            <a:ext cx="8374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76070"/>
            <a:ext cx="116395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6515" y="3541395"/>
            <a:ext cx="31388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31780" y="3541395"/>
            <a:ext cx="14839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170" y="4514850"/>
            <a:ext cx="89877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470025"/>
            <a:ext cx="989647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09470"/>
            <a:ext cx="115157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5395" y="295529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6680" y="39287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71320"/>
            <a:ext cx="115252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32560"/>
            <a:ext cx="110394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" y="4876165"/>
            <a:ext cx="694372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5760" y="1433195"/>
            <a:ext cx="7079615" cy="1490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840" y="3191510"/>
            <a:ext cx="56997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40" y="4030345"/>
            <a:ext cx="56997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840" y="4876165"/>
            <a:ext cx="56997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945" y="5559425"/>
            <a:ext cx="75984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628900"/>
            <a:ext cx="116300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420" y="4393565"/>
            <a:ext cx="109918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2026-01-28T00:55:28Z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