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8"/>
  </p:notesMasterIdLst>
  <p:handoutMasterIdLst>
    <p:handoutMasterId r:id="rId49"/>
  </p:handoutMasterIdLst>
  <p:sldIdLst>
    <p:sldId id="384" r:id="rId3"/>
    <p:sldId id="358" r:id="rId4"/>
    <p:sldId id="359" r:id="rId5"/>
    <p:sldId id="360" r:id="rId6"/>
    <p:sldId id="361" r:id="rId7"/>
    <p:sldId id="362" r:id="rId8"/>
    <p:sldId id="363" r:id="rId9"/>
    <p:sldId id="364" r:id="rId10"/>
    <p:sldId id="365" r:id="rId11"/>
    <p:sldId id="366" r:id="rId12"/>
    <p:sldId id="367" r:id="rId13"/>
    <p:sldId id="368" r:id="rId14"/>
    <p:sldId id="369" r:id="rId15"/>
    <p:sldId id="370" r:id="rId16"/>
    <p:sldId id="371" r:id="rId17"/>
    <p:sldId id="372" r:id="rId18"/>
    <p:sldId id="373" r:id="rId19"/>
    <p:sldId id="374" r:id="rId20"/>
    <p:sldId id="430" r:id="rId21"/>
    <p:sldId id="376" r:id="rId22"/>
    <p:sldId id="377" r:id="rId23"/>
    <p:sldId id="378" r:id="rId24"/>
    <p:sldId id="379" r:id="rId25"/>
    <p:sldId id="380" r:id="rId26"/>
    <p:sldId id="381" r:id="rId27"/>
    <p:sldId id="382" r:id="rId28"/>
    <p:sldId id="383" r:id="rId29"/>
    <p:sldId id="412" r:id="rId30"/>
    <p:sldId id="413" r:id="rId31"/>
    <p:sldId id="414" r:id="rId32"/>
    <p:sldId id="415" r:id="rId33"/>
    <p:sldId id="416" r:id="rId34"/>
    <p:sldId id="417" r:id="rId35"/>
    <p:sldId id="418" r:id="rId36"/>
    <p:sldId id="419" r:id="rId37"/>
    <p:sldId id="420" r:id="rId38"/>
    <p:sldId id="421" r:id="rId39"/>
    <p:sldId id="422" r:id="rId40"/>
    <p:sldId id="423" r:id="rId41"/>
    <p:sldId id="424" r:id="rId42"/>
    <p:sldId id="425" r:id="rId43"/>
    <p:sldId id="426" r:id="rId44"/>
    <p:sldId id="427" r:id="rId45"/>
    <p:sldId id="428" r:id="rId46"/>
    <p:sldId id="429" r:id="rId4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2" Type="http://schemas.openxmlformats.org/officeDocument/2006/relationships/tableStyles" Target="tableStyles.xml"/><Relationship Id="rId51" Type="http://schemas.openxmlformats.org/officeDocument/2006/relationships/viewProps" Target="viewProps.xml"/><Relationship Id="rId50" Type="http://schemas.openxmlformats.org/officeDocument/2006/relationships/presProps" Target="presProps.xml"/><Relationship Id="rId5" Type="http://schemas.openxmlformats.org/officeDocument/2006/relationships/slide" Target="slides/slide3.xml"/><Relationship Id="rId49" Type="http://schemas.openxmlformats.org/officeDocument/2006/relationships/handoutMaster" Target="handoutMasters/handoutMaster1.xml"/><Relationship Id="rId48" Type="http://schemas.openxmlformats.org/officeDocument/2006/relationships/notesMaster" Target="notesMasters/notesMaster1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035" y="1616075"/>
            <a:ext cx="11630025" cy="866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0595" y="3223260"/>
            <a:ext cx="5057775" cy="86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2195" y="1547495"/>
            <a:ext cx="10086975" cy="3762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2052320"/>
            <a:ext cx="11591925" cy="2752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406515" y="2699385"/>
            <a:ext cx="1122680" cy="877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676400"/>
            <a:ext cx="11515725" cy="3505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126095" y="4173855"/>
            <a:ext cx="763905" cy="877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382395"/>
            <a:ext cx="11582400" cy="4667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058670" y="5100320"/>
            <a:ext cx="971550" cy="877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8845" y="1533525"/>
            <a:ext cx="10353675" cy="3790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395" y="2066925"/>
            <a:ext cx="11458575" cy="2724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234295" y="3805555"/>
            <a:ext cx="1122680" cy="877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2061845"/>
            <a:ext cx="11601450" cy="2733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104255" y="3757930"/>
            <a:ext cx="1122680" cy="877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37970" y="1504950"/>
            <a:ext cx="9115425" cy="3848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566545"/>
            <a:ext cx="11496675" cy="3724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69060" y="4234180"/>
            <a:ext cx="1122680" cy="877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392555"/>
            <a:ext cx="11534775" cy="4953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40485" y="5335905"/>
            <a:ext cx="1122680" cy="877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6715" y="1268095"/>
            <a:ext cx="11418570" cy="552323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0005" y="326390"/>
            <a:ext cx="5343525" cy="1266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359535"/>
            <a:ext cx="11544300" cy="514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7745" y="1278255"/>
            <a:ext cx="9820275" cy="546544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493635" y="1139825"/>
            <a:ext cx="1358900" cy="1500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1533525"/>
            <a:ext cx="11477625" cy="3790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765935" y="4305935"/>
            <a:ext cx="1122680" cy="877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0355" y="1345565"/>
            <a:ext cx="11591925" cy="4943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486150" y="5317490"/>
            <a:ext cx="1122680" cy="877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382395"/>
            <a:ext cx="11515725" cy="4810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4375" y="1372235"/>
            <a:ext cx="10763250" cy="4543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14375" y="2132330"/>
            <a:ext cx="6311265" cy="877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10235" y="3143885"/>
            <a:ext cx="6311265" cy="877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4670" y="4183380"/>
            <a:ext cx="6311265" cy="877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7815" y="5280025"/>
            <a:ext cx="6311265" cy="877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76550" y="1690370"/>
            <a:ext cx="6438900" cy="3476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635885" y="1489710"/>
            <a:ext cx="6576060" cy="877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560320" y="2604770"/>
            <a:ext cx="657606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56180" y="3549650"/>
            <a:ext cx="657606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39010" y="4617720"/>
            <a:ext cx="657606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14475" y="1250315"/>
            <a:ext cx="8858250" cy="5219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03020" y="1177925"/>
            <a:ext cx="7256780" cy="632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80465" y="2151380"/>
            <a:ext cx="7256780" cy="632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1035" y="3001645"/>
            <a:ext cx="9562465" cy="1851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03020" y="5052060"/>
            <a:ext cx="8465185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8700" y="5894070"/>
            <a:ext cx="8465185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38325" y="2176145"/>
            <a:ext cx="8515350" cy="2505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44625" y="1905635"/>
            <a:ext cx="7190105" cy="877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35735" y="3114675"/>
            <a:ext cx="906145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92225" y="4182110"/>
            <a:ext cx="906145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289685"/>
            <a:ext cx="11563350" cy="5343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33050" y="3785870"/>
            <a:ext cx="1122680" cy="877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475" y="1244600"/>
            <a:ext cx="11449050" cy="5400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15625" y="3815080"/>
            <a:ext cx="763905" cy="877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584960"/>
            <a:ext cx="11572875" cy="4762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304405" y="2302510"/>
            <a:ext cx="1122680" cy="877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838815" y="4352925"/>
            <a:ext cx="1122680" cy="877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70305" y="5382895"/>
            <a:ext cx="1793240" cy="877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518920"/>
            <a:ext cx="11553825" cy="3819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209790" y="2387600"/>
            <a:ext cx="3145155" cy="877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7235" y="1448435"/>
            <a:ext cx="10582275" cy="461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7870" y="1395730"/>
            <a:ext cx="10715625" cy="4657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60400" y="1319530"/>
            <a:ext cx="5885815" cy="1623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46735" y="3171825"/>
            <a:ext cx="4080510" cy="877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2280" y="4163695"/>
            <a:ext cx="5734050" cy="698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1625" y="5203190"/>
            <a:ext cx="5734050" cy="698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46850" y="1219835"/>
            <a:ext cx="4927600" cy="48329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34260" y="1714500"/>
            <a:ext cx="6981825" cy="3429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247900" y="1555750"/>
            <a:ext cx="5819775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238375" y="2510155"/>
            <a:ext cx="5819775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92630" y="3701415"/>
            <a:ext cx="5819775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5460" y="4702810"/>
            <a:ext cx="5819775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4" grpId="0" bldLvl="0" animBg="1"/>
      <p:bldP spid="5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65375" y="2338070"/>
            <a:ext cx="6886575" cy="2181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210435" y="2141855"/>
            <a:ext cx="4968875" cy="11042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153285" y="3415030"/>
            <a:ext cx="7416800" cy="11042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1620" y="1439545"/>
            <a:ext cx="11668125" cy="4333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2950" y="1581150"/>
            <a:ext cx="10706100" cy="3695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7395" y="2042795"/>
            <a:ext cx="10696575" cy="2771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746240" y="3852545"/>
            <a:ext cx="1122680" cy="877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7395" y="1576070"/>
            <a:ext cx="10696575" cy="3705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5070" y="1238250"/>
            <a:ext cx="9801225" cy="438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1386840"/>
            <a:ext cx="11620500" cy="4743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6495" y="1562100"/>
            <a:ext cx="9858375" cy="3733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6970" y="1243330"/>
            <a:ext cx="9877425" cy="5451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2670" y="1504950"/>
            <a:ext cx="10106025" cy="3848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2025" y="1367155"/>
            <a:ext cx="10267950" cy="4267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45490" y="1367155"/>
            <a:ext cx="995934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35965" y="2170430"/>
            <a:ext cx="995934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3885" y="3161030"/>
            <a:ext cx="995934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2755" y="4115435"/>
            <a:ext cx="995934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930" y="5060315"/>
            <a:ext cx="995934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2195" y="2105025"/>
            <a:ext cx="10086975" cy="2647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87095" y="1915160"/>
            <a:ext cx="10185400" cy="877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59155" y="2990215"/>
            <a:ext cx="10185400" cy="877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7095" y="4048760"/>
            <a:ext cx="10185400" cy="877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2095500"/>
            <a:ext cx="11544300" cy="2667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72775" y="2990215"/>
            <a:ext cx="763905" cy="877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2085975"/>
            <a:ext cx="11610975" cy="2686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05890" y="3710940"/>
            <a:ext cx="924560" cy="877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8150" y="1485900"/>
            <a:ext cx="11315700" cy="3886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280795"/>
            <a:ext cx="11553825" cy="2790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2830" y="4165600"/>
            <a:ext cx="10915650" cy="2400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838815" y="5005705"/>
            <a:ext cx="763905" cy="877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743075"/>
            <a:ext cx="11572875" cy="3371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92860" y="3323590"/>
            <a:ext cx="6113145" cy="877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45</vt:i4>
      </vt:variant>
    </vt:vector>
  </HeadingPairs>
  <TitlesOfParts>
    <vt:vector size="5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83</cp:revision>
  <dcterms:created xsi:type="dcterms:W3CDTF">2015-09-16T06:44:00Z</dcterms:created>
  <dcterms:modified xsi:type="dcterms:W3CDTF">2026-01-27T14:14:08Z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