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8585" y="2797175"/>
            <a:ext cx="926592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6825" y="1714500"/>
            <a:ext cx="9658350" cy="3429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0440" y="1642110"/>
            <a:ext cx="77495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1210" y="2643505"/>
            <a:ext cx="77495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0735" y="3380740"/>
            <a:ext cx="77495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1210" y="4351020"/>
            <a:ext cx="1022540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4695" y="1790700"/>
            <a:ext cx="8181975" cy="3276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35225" y="3466465"/>
            <a:ext cx="651129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97125" y="4458970"/>
            <a:ext cx="651129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1895" y="1473835"/>
            <a:ext cx="7267575" cy="4914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21560" y="1340485"/>
            <a:ext cx="72574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49120" y="2474595"/>
            <a:ext cx="7257415" cy="1122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70430" y="3939540"/>
            <a:ext cx="7257415" cy="1122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360" y="5470525"/>
            <a:ext cx="7257415" cy="1122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3100" y="1899920"/>
            <a:ext cx="8305800" cy="3057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20315" y="3429000"/>
            <a:ext cx="881761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70430" y="4393565"/>
            <a:ext cx="881761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6425" y="2247900"/>
            <a:ext cx="8439150" cy="2362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83715" y="2247900"/>
            <a:ext cx="369443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76425" y="3126740"/>
            <a:ext cx="1013015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7225" y="4071620"/>
            <a:ext cx="1013015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1866900"/>
            <a:ext cx="8915400" cy="3124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86610" y="3258820"/>
            <a:ext cx="846645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62455" y="4081145"/>
            <a:ext cx="846645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850" y="1485900"/>
            <a:ext cx="8496300" cy="3886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17040" y="1141730"/>
            <a:ext cx="3931285" cy="1510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50365" y="2673350"/>
            <a:ext cx="9469120" cy="1510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6320" y="4279900"/>
            <a:ext cx="9469120" cy="1510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4955" y="1466850"/>
            <a:ext cx="6819900" cy="3162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58645" y="2927985"/>
            <a:ext cx="65068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44955" y="4053205"/>
            <a:ext cx="65068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6570" y="2166620"/>
            <a:ext cx="8658225" cy="2524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23060" y="1963420"/>
            <a:ext cx="50177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97610" y="2898775"/>
            <a:ext cx="99231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9310" y="4090035"/>
            <a:ext cx="99231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5320" y="1177925"/>
            <a:ext cx="8239125" cy="431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4745" y="5492750"/>
            <a:ext cx="851535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6660" y="6224270"/>
            <a:ext cx="5172075" cy="514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04745" y="2663190"/>
            <a:ext cx="811720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86280" y="3684270"/>
            <a:ext cx="811720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25625" y="4700270"/>
            <a:ext cx="811720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25320" y="5338445"/>
            <a:ext cx="912749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92605" y="6154420"/>
            <a:ext cx="9127490" cy="654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5575" y="1776095"/>
            <a:ext cx="6800850" cy="3305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55290" y="3258820"/>
            <a:ext cx="64446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46400" y="3286760"/>
            <a:ext cx="697293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1785" y="4449445"/>
            <a:ext cx="697293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9970" y="1276350"/>
            <a:ext cx="7591425" cy="4305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89480" y="1094740"/>
            <a:ext cx="4130040" cy="1388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99970" y="2673350"/>
            <a:ext cx="8439150" cy="1548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8775" y="4469130"/>
            <a:ext cx="8439150" cy="1548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0" y="1666875"/>
            <a:ext cx="7162800" cy="3524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32735" y="3201670"/>
            <a:ext cx="702119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66695" y="4288155"/>
            <a:ext cx="702119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0375" y="1266825"/>
            <a:ext cx="6191250" cy="4324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70200" y="1266825"/>
            <a:ext cx="5868035" cy="1350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17825" y="2599690"/>
            <a:ext cx="6444615" cy="1350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81910" y="4366895"/>
            <a:ext cx="6444615" cy="1350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2700" y="1885950"/>
            <a:ext cx="7086600" cy="3086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79725" y="3333750"/>
            <a:ext cx="72574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52700" y="4179570"/>
            <a:ext cx="72574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2026-01-25T16:03:24Z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