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412" r:id="rId29"/>
    <p:sldId id="383" r:id="rId30"/>
    <p:sldId id="413" r:id="rId31"/>
    <p:sldId id="414" r:id="rId32"/>
    <p:sldId id="415" r:id="rId33"/>
    <p:sldId id="420" r:id="rId34"/>
    <p:sldId id="417" r:id="rId35"/>
    <p:sldId id="418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6765" y="1500505"/>
            <a:ext cx="7858125" cy="828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4281170"/>
            <a:ext cx="1171638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099945"/>
            <a:ext cx="11115675" cy="2657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1190" y="2184400"/>
            <a:ext cx="55772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855" y="3025775"/>
            <a:ext cx="10908665" cy="173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76070"/>
            <a:ext cx="11620500" cy="3705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11485" y="474535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600325"/>
            <a:ext cx="107537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91920"/>
            <a:ext cx="11630025" cy="46482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82090" y="52749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72870"/>
            <a:ext cx="11639550" cy="4686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73015" y="5284470"/>
            <a:ext cx="589851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293495"/>
            <a:ext cx="11020425" cy="4448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8955" y="3103880"/>
            <a:ext cx="6758305" cy="161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955" y="5091430"/>
            <a:ext cx="30245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2705100"/>
            <a:ext cx="6838950" cy="1447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60930" y="2638425"/>
            <a:ext cx="76466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2665" y="3502660"/>
            <a:ext cx="76466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19860"/>
            <a:ext cx="11563350" cy="49815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77085" y="5624830"/>
            <a:ext cx="41211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58265"/>
            <a:ext cx="116205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3800475"/>
            <a:ext cx="10963275" cy="24860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535285" y="466090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604645"/>
            <a:ext cx="91630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79855"/>
            <a:ext cx="11687175" cy="4333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21010" y="50634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77950"/>
            <a:ext cx="11506200" cy="43053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677525" y="417893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04950"/>
            <a:ext cx="11487150" cy="43719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566545" y="5132705"/>
            <a:ext cx="15506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71625"/>
            <a:ext cx="106680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33600"/>
            <a:ext cx="11477625" cy="2590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014460" y="388556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04620"/>
            <a:ext cx="114395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261745"/>
            <a:ext cx="106584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1814195"/>
            <a:ext cx="79629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249045"/>
            <a:ext cx="10734675" cy="548195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5940" y="1381125"/>
            <a:ext cx="53314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960" y="2118995"/>
            <a:ext cx="5331460" cy="139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960" y="3665220"/>
            <a:ext cx="375285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40" y="4600575"/>
            <a:ext cx="4924425" cy="1377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05" y="6127750"/>
            <a:ext cx="956564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3420" y="917575"/>
            <a:ext cx="5851525" cy="4979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28750"/>
            <a:ext cx="115728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293495"/>
            <a:ext cx="105822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600200"/>
            <a:ext cx="103536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219325"/>
            <a:ext cx="10525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14500"/>
            <a:ext cx="10715625" cy="3429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53965" y="2364105"/>
            <a:ext cx="690880" cy="157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0280" y="4008120"/>
            <a:ext cx="6908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4755" y="2164715"/>
            <a:ext cx="690880" cy="27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2400" y="2164715"/>
            <a:ext cx="690880" cy="108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635" y="2827655"/>
            <a:ext cx="1852295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5135" y="348869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91285"/>
            <a:ext cx="10582275" cy="4505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30555" y="1314450"/>
            <a:ext cx="91973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70" y="2183765"/>
            <a:ext cx="91973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2854960"/>
            <a:ext cx="919734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890" y="3686175"/>
            <a:ext cx="1093533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55" y="5224780"/>
            <a:ext cx="488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7830" y="5168265"/>
            <a:ext cx="488632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145" y="1473200"/>
            <a:ext cx="10277475" cy="4419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8835" y="1352550"/>
            <a:ext cx="26562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9020" y="1352550"/>
            <a:ext cx="26562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835" y="2240915"/>
            <a:ext cx="36010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8335" y="2269490"/>
            <a:ext cx="360108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835" y="2891155"/>
            <a:ext cx="103454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200" y="3684905"/>
            <a:ext cx="780415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6930" y="3684905"/>
            <a:ext cx="28155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9450" y="4525645"/>
            <a:ext cx="65671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925" y="5242560"/>
            <a:ext cx="80987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2305050"/>
            <a:ext cx="8858250" cy="2247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51255" y="2305050"/>
            <a:ext cx="552069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6165" y="3103880"/>
            <a:ext cx="94589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185" y="3902710"/>
            <a:ext cx="945896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762125"/>
            <a:ext cx="94678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11935"/>
            <a:ext cx="11591925" cy="48482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44360" y="2467610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66545"/>
            <a:ext cx="10972800" cy="37242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314690" y="2430145"/>
            <a:ext cx="69088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50680" y="4481195"/>
            <a:ext cx="202311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76450"/>
            <a:ext cx="10906125" cy="2705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699260" y="4027170"/>
            <a:ext cx="720217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2745"/>
            <a:ext cx="115728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43660"/>
            <a:ext cx="10972800" cy="48291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09600" y="1437640"/>
            <a:ext cx="6475095" cy="157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7820" y="3242945"/>
            <a:ext cx="674687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710" y="4168775"/>
            <a:ext cx="896810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710" y="5161280"/>
            <a:ext cx="10111740" cy="1011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900" y="1092835"/>
            <a:ext cx="42291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2026-01-28T01:01:57Z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