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4755" y="2759710"/>
            <a:ext cx="468249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282065"/>
            <a:ext cx="107537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60" y="6166485"/>
            <a:ext cx="4076700" cy="56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820" y="3740785"/>
            <a:ext cx="58407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8020" y="4468495"/>
            <a:ext cx="6682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9900" y="5374005"/>
            <a:ext cx="6682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890" y="6006465"/>
            <a:ext cx="6682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1600200"/>
            <a:ext cx="90773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6475" y="1600200"/>
            <a:ext cx="9904730" cy="140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020" y="3098165"/>
            <a:ext cx="6217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305" y="3712845"/>
            <a:ext cx="6217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5550" y="4676775"/>
            <a:ext cx="6217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252345"/>
            <a:ext cx="1122997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39850"/>
            <a:ext cx="10610850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64815" y="5461000"/>
            <a:ext cx="64262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37945"/>
            <a:ext cx="1076325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00090" y="3787775"/>
            <a:ext cx="57829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6945" y="4615815"/>
            <a:ext cx="1701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261870"/>
            <a:ext cx="9886950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885950"/>
            <a:ext cx="107727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914525"/>
            <a:ext cx="10725150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831975"/>
            <a:ext cx="109156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425" y="2559685"/>
            <a:ext cx="10915650" cy="15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" y="4135755"/>
            <a:ext cx="10915650" cy="15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370965"/>
            <a:ext cx="111823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6710" y="218122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200275"/>
            <a:ext cx="1132522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035" y="303276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04670"/>
            <a:ext cx="113157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800225"/>
            <a:ext cx="10725150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7300" y="368363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737995"/>
            <a:ext cx="1117282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4905" y="3334385"/>
            <a:ext cx="27311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3300" y="4318000"/>
            <a:ext cx="478155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47470"/>
            <a:ext cx="113442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59580" y="2795270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0385" y="4477385"/>
            <a:ext cx="8312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31925"/>
            <a:ext cx="112776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55" y="5527675"/>
            <a:ext cx="15430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555" y="6336665"/>
            <a:ext cx="1590675" cy="32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814195"/>
            <a:ext cx="107823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620" y="5183505"/>
            <a:ext cx="90773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